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961132" y="1175003"/>
            <a:ext cx="2827020" cy="430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32719" y="1678520"/>
            <a:ext cx="41265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heavy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heavy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 u="heavy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7737" y="1220368"/>
            <a:ext cx="561652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 u="heavy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5029" y="3393630"/>
            <a:ext cx="6901941" cy="1687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g"/><Relationship Id="rId6" Type="http://schemas.openxmlformats.org/officeDocument/2006/relationships/image" Target="../media/image42.jpg"/><Relationship Id="rId7" Type="http://schemas.openxmlformats.org/officeDocument/2006/relationships/image" Target="../media/image47.jpg"/><Relationship Id="rId8" Type="http://schemas.openxmlformats.org/officeDocument/2006/relationships/image" Target="../media/image5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2.jpg"/><Relationship Id="rId4" Type="http://schemas.openxmlformats.org/officeDocument/2006/relationships/image" Target="../media/image1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42.jpg"/><Relationship Id="rId4" Type="http://schemas.openxmlformats.org/officeDocument/2006/relationships/image" Target="../media/image4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2.jpg"/><Relationship Id="rId5" Type="http://schemas.openxmlformats.org/officeDocument/2006/relationships/image" Target="../media/image42.jpg"/><Relationship Id="rId6" Type="http://schemas.openxmlformats.org/officeDocument/2006/relationships/image" Target="../media/image4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42.jpg"/><Relationship Id="rId4" Type="http://schemas.openxmlformats.org/officeDocument/2006/relationships/image" Target="../media/image47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2.jpg"/><Relationship Id="rId4" Type="http://schemas.openxmlformats.org/officeDocument/2006/relationships/image" Target="../media/image1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168582" y="2073452"/>
            <a:ext cx="1854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摩擦力</a:t>
            </a:r>
            <a:endParaRPr sz="48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主讲人：余卫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平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9548" y="2494788"/>
            <a:ext cx="3880104" cy="3153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11772" y="2531110"/>
            <a:ext cx="2517775" cy="3011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滑动摩擦力</a:t>
            </a:r>
            <a:r>
              <a:rPr dirty="0" sz="2800" spc="-10" b="1">
                <a:latin typeface="华文楷体"/>
                <a:cs typeface="华文楷体"/>
              </a:rPr>
              <a:t>的 </a:t>
            </a:r>
            <a:r>
              <a:rPr dirty="0" sz="2800" b="1">
                <a:latin typeface="华文楷体"/>
                <a:cs typeface="华文楷体"/>
              </a:rPr>
              <a:t>大小跟接触</a:t>
            </a:r>
            <a:r>
              <a:rPr dirty="0" sz="2800" spc="-10" b="1">
                <a:latin typeface="华文楷体"/>
                <a:cs typeface="华文楷体"/>
              </a:rPr>
              <a:t>面 </a:t>
            </a:r>
            <a:r>
              <a:rPr dirty="0" sz="2800" b="1">
                <a:latin typeface="华文楷体"/>
                <a:cs typeface="华文楷体"/>
              </a:rPr>
              <a:t>上压力的大</a:t>
            </a:r>
            <a:r>
              <a:rPr dirty="0" sz="2800" spc="-10" b="1">
                <a:latin typeface="华文楷体"/>
                <a:cs typeface="华文楷体"/>
              </a:rPr>
              <a:t>小 </a:t>
            </a:r>
            <a:r>
              <a:rPr dirty="0" sz="2800" b="1">
                <a:latin typeface="华文楷体"/>
                <a:cs typeface="华文楷体"/>
              </a:rPr>
              <a:t>有关，对同</a:t>
            </a:r>
            <a:r>
              <a:rPr dirty="0" sz="2800" spc="-10" b="1">
                <a:latin typeface="华文楷体"/>
                <a:cs typeface="华文楷体"/>
              </a:rPr>
              <a:t>一 </a:t>
            </a:r>
            <a:r>
              <a:rPr dirty="0" sz="2800" b="1">
                <a:latin typeface="华文楷体"/>
                <a:cs typeface="华文楷体"/>
              </a:rPr>
              <a:t>接触面来说</a:t>
            </a:r>
            <a:r>
              <a:rPr dirty="0" sz="2800" spc="-10" b="1">
                <a:latin typeface="华文楷体"/>
                <a:cs typeface="华文楷体"/>
              </a:rPr>
              <a:t>，  </a:t>
            </a:r>
            <a:r>
              <a:rPr dirty="0" sz="2800" b="1">
                <a:latin typeface="华文楷体"/>
                <a:cs typeface="华文楷体"/>
              </a:rPr>
              <a:t>压力越大，</a:t>
            </a:r>
            <a:r>
              <a:rPr dirty="0" sz="2800" spc="-10" b="1">
                <a:latin typeface="华文楷体"/>
                <a:cs typeface="华文楷体"/>
              </a:rPr>
              <a:t>滑 </a:t>
            </a:r>
            <a:r>
              <a:rPr dirty="0" sz="2800" b="1">
                <a:latin typeface="华文楷体"/>
                <a:cs typeface="华文楷体"/>
              </a:rPr>
              <a:t>动摩擦力越大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403" y="19101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70525" y="1341805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回忆思</a:t>
            </a:r>
            <a:r>
              <a:rPr dirty="0" u="none" spc="5"/>
              <a:t>考</a:t>
            </a:r>
          </a:p>
        </p:txBody>
      </p:sp>
      <p:sp>
        <p:nvSpPr>
          <p:cNvPr id="6" name="object 6"/>
          <p:cNvSpPr/>
          <p:nvPr/>
        </p:nvSpPr>
        <p:spPr>
          <a:xfrm>
            <a:off x="2894076" y="1687067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93720" y="1909572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4" y="0"/>
                </a:lnTo>
                <a:lnTo>
                  <a:pt x="245364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7123" y="2270760"/>
            <a:ext cx="5917691" cy="3119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69347" y="191016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0187" y="1300606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回忆思</a:t>
            </a:r>
            <a:r>
              <a:rPr dirty="0" u="none" spc="5"/>
              <a:t>考</a:t>
            </a:r>
          </a:p>
        </p:txBody>
      </p:sp>
      <p:sp>
        <p:nvSpPr>
          <p:cNvPr id="5" name="object 5"/>
          <p:cNvSpPr/>
          <p:nvPr/>
        </p:nvSpPr>
        <p:spPr>
          <a:xfrm>
            <a:off x="2935223" y="1687067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4867" y="1909572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4" y="0"/>
                </a:lnTo>
                <a:lnTo>
                  <a:pt x="245364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1507" y="2319527"/>
            <a:ext cx="5920740" cy="339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55695" y="188286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37569" y="1319339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回忆思</a:t>
            </a:r>
            <a:r>
              <a:rPr dirty="0" u="none" spc="5"/>
              <a:t>考</a:t>
            </a:r>
          </a:p>
        </p:txBody>
      </p:sp>
      <p:sp>
        <p:nvSpPr>
          <p:cNvPr id="5" name="object 5"/>
          <p:cNvSpPr/>
          <p:nvPr/>
        </p:nvSpPr>
        <p:spPr>
          <a:xfrm>
            <a:off x="2921507" y="16596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1" y="0"/>
                </a:lnTo>
                <a:lnTo>
                  <a:pt x="362711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1151" y="1882139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9" y="2758439"/>
            <a:ext cx="2471927" cy="2433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16121" y="1717192"/>
            <a:ext cx="5723890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6FC0"/>
                </a:solidFill>
                <a:latin typeface="华文楷体"/>
                <a:cs typeface="华文楷体"/>
              </a:rPr>
              <a:t>如何设计实验来定量研究滑动摩擦</a:t>
            </a:r>
            <a:r>
              <a:rPr dirty="0" sz="2800" spc="-5" b="1">
                <a:solidFill>
                  <a:srgbClr val="006FC0"/>
                </a:solidFill>
                <a:latin typeface="华文楷体"/>
                <a:cs typeface="华文楷体"/>
              </a:rPr>
              <a:t>力 </a:t>
            </a:r>
            <a:r>
              <a:rPr dirty="0" sz="2800" b="1">
                <a:solidFill>
                  <a:srgbClr val="006FC0"/>
                </a:solidFill>
                <a:latin typeface="华文楷体"/>
                <a:cs typeface="华文楷体"/>
              </a:rPr>
              <a:t>与压力关系呢</a:t>
            </a:r>
            <a:r>
              <a:rPr dirty="0" sz="2800" spc="-10" b="1">
                <a:solidFill>
                  <a:srgbClr val="006FC0"/>
                </a:solidFill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9151" y="3410915"/>
            <a:ext cx="577659" cy="58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02860" y="2654452"/>
            <a:ext cx="577659" cy="58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02161" y="2713431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5499" y="3989489"/>
            <a:ext cx="577659" cy="1164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11635" y="5148910"/>
            <a:ext cx="577659" cy="588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84812" y="2642412"/>
            <a:ext cx="3623310" cy="293941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513080" marR="48260">
              <a:lnSpc>
                <a:spcPct val="101400"/>
              </a:lnSpc>
              <a:spcBef>
                <a:spcPts val="60"/>
              </a:spcBef>
            </a:pPr>
            <a:r>
              <a:rPr dirty="0" sz="2400" b="1">
                <a:latin typeface="华文楷体"/>
                <a:cs typeface="华文楷体"/>
              </a:rPr>
              <a:t>选择什么样的物体作</a:t>
            </a:r>
            <a:r>
              <a:rPr dirty="0" sz="2400" spc="-5" b="1">
                <a:latin typeface="华文楷体"/>
                <a:cs typeface="华文楷体"/>
              </a:rPr>
              <a:t>为 </a:t>
            </a:r>
            <a:r>
              <a:rPr dirty="0" sz="2400" b="1">
                <a:latin typeface="华文楷体"/>
                <a:cs typeface="华文楷体"/>
              </a:rPr>
              <a:t>研究对象</a:t>
            </a:r>
            <a:r>
              <a:rPr dirty="0" sz="2400" b="1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544830" indent="-518795">
              <a:lnSpc>
                <a:spcPct val="100000"/>
              </a:lnSpc>
              <a:spcBef>
                <a:spcPts val="730"/>
              </a:spcBef>
              <a:buClr>
                <a:srgbClr val="FFFFFF"/>
              </a:buClr>
              <a:buFont typeface="Times New Roman"/>
              <a:buAutoNum type="arabicPlain" startAt="2"/>
              <a:tabLst>
                <a:tab pos="544830" algn="l"/>
                <a:tab pos="545465" algn="l"/>
              </a:tabLst>
            </a:pPr>
            <a:r>
              <a:rPr dirty="0" sz="2400" b="1">
                <a:latin typeface="华文楷体"/>
                <a:cs typeface="华文楷体"/>
              </a:rPr>
              <a:t>如何搭建实验装置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534670" indent="-521970">
              <a:lnSpc>
                <a:spcPct val="100000"/>
              </a:lnSpc>
              <a:spcBef>
                <a:spcPts val="1500"/>
              </a:spcBef>
              <a:buClr>
                <a:srgbClr val="FFFFFF"/>
              </a:buClr>
              <a:buFont typeface="Times New Roman"/>
              <a:buAutoNum type="arabicPlain" startAt="2"/>
              <a:tabLst>
                <a:tab pos="534670" algn="l"/>
                <a:tab pos="535305" algn="l"/>
              </a:tabLst>
            </a:pPr>
            <a:r>
              <a:rPr dirty="0" sz="2400" b="1">
                <a:latin typeface="华文楷体"/>
                <a:cs typeface="华文楷体"/>
              </a:rPr>
              <a:t>需要测量哪些物理量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556260" indent="-543560">
              <a:lnSpc>
                <a:spcPct val="100000"/>
              </a:lnSpc>
              <a:spcBef>
                <a:spcPts val="1680"/>
              </a:spcBef>
              <a:buClr>
                <a:srgbClr val="FFFFFF"/>
              </a:buClr>
              <a:buFont typeface="Times New Roman"/>
              <a:buAutoNum type="arabicPlain" startAt="2"/>
              <a:tabLst>
                <a:tab pos="556260" algn="l"/>
                <a:tab pos="556895" algn="l"/>
              </a:tabLst>
            </a:pPr>
            <a:r>
              <a:rPr dirty="0" sz="2400" b="1">
                <a:latin typeface="华文楷体"/>
                <a:cs typeface="华文楷体"/>
              </a:rPr>
              <a:t>如何测量这些物理量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556260" indent="-517525">
              <a:lnSpc>
                <a:spcPct val="100000"/>
              </a:lnSpc>
              <a:spcBef>
                <a:spcPts val="1710"/>
              </a:spcBef>
              <a:buClr>
                <a:srgbClr val="FFFFFF"/>
              </a:buClr>
              <a:buFont typeface="Times New Roman"/>
              <a:buAutoNum type="arabicPlain" startAt="2"/>
              <a:tabLst>
                <a:tab pos="556260" algn="l"/>
                <a:tab pos="556895" algn="l"/>
              </a:tabLst>
            </a:pPr>
            <a:r>
              <a:rPr dirty="0" sz="2400" b="1">
                <a:latin typeface="华文楷体"/>
                <a:cs typeface="华文楷体"/>
              </a:rPr>
              <a:t>如何处理数据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43528" y="177039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525401" y="1206868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设计实</a:t>
            </a:r>
            <a:r>
              <a:rPr dirty="0" u="none" spc="5"/>
              <a:t>验</a:t>
            </a:r>
          </a:p>
        </p:txBody>
      </p:sp>
      <p:sp>
        <p:nvSpPr>
          <p:cNvPr id="12" name="object 12"/>
          <p:cNvSpPr/>
          <p:nvPr/>
        </p:nvSpPr>
        <p:spPr>
          <a:xfrm>
            <a:off x="3209544" y="1546860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1" y="0"/>
                </a:lnTo>
                <a:lnTo>
                  <a:pt x="362711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9188" y="1770888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7261" y="4274184"/>
            <a:ext cx="401447" cy="1006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60751" y="1963407"/>
            <a:ext cx="1579714" cy="58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02915" y="2004605"/>
            <a:ext cx="4414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2905" algn="l"/>
              </a:tabLst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研究对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象</a:t>
            </a: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baseline="1157" sz="3600" b="1">
                <a:latin typeface="华文楷体"/>
                <a:cs typeface="华文楷体"/>
              </a:rPr>
              <a:t>在木板上运动的木</a:t>
            </a:r>
            <a:r>
              <a:rPr dirty="0" baseline="1157" sz="3600" spc="-7" b="1">
                <a:latin typeface="华文楷体"/>
                <a:cs typeface="华文楷体"/>
              </a:rPr>
              <a:t>块</a:t>
            </a:r>
            <a:endParaRPr baseline="1157" sz="36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0751" y="3613746"/>
            <a:ext cx="1579714" cy="588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02915" y="3654945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需要测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量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0751" y="4462869"/>
            <a:ext cx="1579714" cy="588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02915" y="4504067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测量方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法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0751" y="2721089"/>
            <a:ext cx="1579714" cy="588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02915" y="2762287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实验装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置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4735" y="2659379"/>
            <a:ext cx="2324100" cy="883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4833" y="5273598"/>
            <a:ext cx="1579714" cy="5885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89719" y="1241475"/>
            <a:ext cx="55822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7210" algn="l"/>
                <a:tab pos="5568950" algn="l"/>
              </a:tabLst>
            </a:pP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/>
              <a:t>实验设</a:t>
            </a:r>
            <a:r>
              <a:rPr dirty="0" spc="5"/>
              <a:t>计</a:t>
            </a:r>
            <a:r>
              <a:rPr dirty="0"/>
              <a:t>	</a:t>
            </a:r>
          </a:p>
        </p:txBody>
      </p:sp>
      <p:sp>
        <p:nvSpPr>
          <p:cNvPr id="14" name="object 14"/>
          <p:cNvSpPr/>
          <p:nvPr/>
        </p:nvSpPr>
        <p:spPr>
          <a:xfrm>
            <a:off x="2668523" y="151485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68167" y="1737360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4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264232" y="2152154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baseline="-17921" sz="2325" spc="7">
                <a:latin typeface="Times New Roman"/>
                <a:cs typeface="Times New Roman"/>
              </a:rPr>
              <a:t>N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10221" y="2220467"/>
            <a:ext cx="1330718" cy="17392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849624" y="2848535"/>
            <a:ext cx="32448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spc="-60" b="1" i="1">
                <a:latin typeface="华文楷体"/>
                <a:cs typeface="华文楷体"/>
              </a:rPr>
              <a:t>F</a:t>
            </a:r>
            <a:endParaRPr sz="2500">
              <a:latin typeface="华文楷体"/>
              <a:cs typeface="华文楷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1019" y="2881541"/>
            <a:ext cx="277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latin typeface="Times New Roman"/>
                <a:cs typeface="Times New Roman"/>
              </a:rPr>
              <a:t>F</a:t>
            </a:r>
            <a:r>
              <a:rPr dirty="0" baseline="-16129" sz="2325">
                <a:latin typeface="Times New Roman"/>
                <a:cs typeface="Times New Roman"/>
              </a:rPr>
              <a:t>f</a:t>
            </a:r>
            <a:endParaRPr baseline="-16129" sz="232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62115" y="4236720"/>
            <a:ext cx="387350" cy="279400"/>
          </a:xfrm>
          <a:custGeom>
            <a:avLst/>
            <a:gdLst/>
            <a:ahLst/>
            <a:cxnLst/>
            <a:rect l="l" t="t" r="r" b="b"/>
            <a:pathLst>
              <a:path w="387350" h="279400">
                <a:moveTo>
                  <a:pt x="248412" y="278891"/>
                </a:moveTo>
                <a:lnTo>
                  <a:pt x="248412" y="208787"/>
                </a:lnTo>
                <a:lnTo>
                  <a:pt x="0" y="208787"/>
                </a:lnTo>
                <a:lnTo>
                  <a:pt x="0" y="70103"/>
                </a:lnTo>
                <a:lnTo>
                  <a:pt x="248412" y="70103"/>
                </a:lnTo>
                <a:lnTo>
                  <a:pt x="248412" y="0"/>
                </a:lnTo>
                <a:lnTo>
                  <a:pt x="387095" y="140207"/>
                </a:lnTo>
                <a:lnTo>
                  <a:pt x="248412" y="27889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56172" y="4222013"/>
            <a:ext cx="402590" cy="309245"/>
          </a:xfrm>
          <a:custGeom>
            <a:avLst/>
            <a:gdLst/>
            <a:ahLst/>
            <a:cxnLst/>
            <a:rect l="l" t="t" r="r" b="b"/>
            <a:pathLst>
              <a:path w="402590" h="309245">
                <a:moveTo>
                  <a:pt x="247751" y="84899"/>
                </a:moveTo>
                <a:lnTo>
                  <a:pt x="247751" y="0"/>
                </a:lnTo>
                <a:lnTo>
                  <a:pt x="263081" y="15328"/>
                </a:lnTo>
                <a:lnTo>
                  <a:pt x="260451" y="15328"/>
                </a:lnTo>
                <a:lnTo>
                  <a:pt x="249618" y="19812"/>
                </a:lnTo>
                <a:lnTo>
                  <a:pt x="260451" y="30646"/>
                </a:lnTo>
                <a:lnTo>
                  <a:pt x="260451" y="78549"/>
                </a:lnTo>
                <a:lnTo>
                  <a:pt x="254101" y="78549"/>
                </a:lnTo>
                <a:lnTo>
                  <a:pt x="247751" y="84899"/>
                </a:lnTo>
                <a:close/>
              </a:path>
              <a:path w="402590" h="309245">
                <a:moveTo>
                  <a:pt x="260451" y="30646"/>
                </a:moveTo>
                <a:lnTo>
                  <a:pt x="249618" y="19812"/>
                </a:lnTo>
                <a:lnTo>
                  <a:pt x="260451" y="15328"/>
                </a:lnTo>
                <a:lnTo>
                  <a:pt x="260451" y="30646"/>
                </a:lnTo>
                <a:close/>
              </a:path>
              <a:path w="402590" h="309245">
                <a:moveTo>
                  <a:pt x="384277" y="154482"/>
                </a:moveTo>
                <a:lnTo>
                  <a:pt x="260451" y="30646"/>
                </a:lnTo>
                <a:lnTo>
                  <a:pt x="260451" y="15328"/>
                </a:lnTo>
                <a:lnTo>
                  <a:pt x="263081" y="15328"/>
                </a:lnTo>
                <a:lnTo>
                  <a:pt x="397750" y="149987"/>
                </a:lnTo>
                <a:lnTo>
                  <a:pt x="388772" y="149987"/>
                </a:lnTo>
                <a:lnTo>
                  <a:pt x="384277" y="154482"/>
                </a:lnTo>
                <a:close/>
              </a:path>
              <a:path w="402590" h="309245">
                <a:moveTo>
                  <a:pt x="247751" y="230416"/>
                </a:moveTo>
                <a:lnTo>
                  <a:pt x="0" y="230416"/>
                </a:lnTo>
                <a:lnTo>
                  <a:pt x="0" y="78549"/>
                </a:lnTo>
                <a:lnTo>
                  <a:pt x="247751" y="78549"/>
                </a:lnTo>
                <a:lnTo>
                  <a:pt x="247751" y="84899"/>
                </a:lnTo>
                <a:lnTo>
                  <a:pt x="12700" y="84899"/>
                </a:lnTo>
                <a:lnTo>
                  <a:pt x="6350" y="91249"/>
                </a:lnTo>
                <a:lnTo>
                  <a:pt x="12700" y="91249"/>
                </a:lnTo>
                <a:lnTo>
                  <a:pt x="12700" y="217716"/>
                </a:lnTo>
                <a:lnTo>
                  <a:pt x="6350" y="217716"/>
                </a:lnTo>
                <a:lnTo>
                  <a:pt x="12700" y="224066"/>
                </a:lnTo>
                <a:lnTo>
                  <a:pt x="247751" y="224066"/>
                </a:lnTo>
                <a:lnTo>
                  <a:pt x="247751" y="230416"/>
                </a:lnTo>
                <a:close/>
              </a:path>
              <a:path w="402590" h="309245">
                <a:moveTo>
                  <a:pt x="260451" y="91249"/>
                </a:moveTo>
                <a:lnTo>
                  <a:pt x="12700" y="91249"/>
                </a:lnTo>
                <a:lnTo>
                  <a:pt x="12700" y="84899"/>
                </a:lnTo>
                <a:lnTo>
                  <a:pt x="247751" y="84899"/>
                </a:lnTo>
                <a:lnTo>
                  <a:pt x="254101" y="78549"/>
                </a:lnTo>
                <a:lnTo>
                  <a:pt x="260451" y="78549"/>
                </a:lnTo>
                <a:lnTo>
                  <a:pt x="260451" y="91249"/>
                </a:lnTo>
                <a:close/>
              </a:path>
              <a:path w="402590" h="309245">
                <a:moveTo>
                  <a:pt x="12700" y="91249"/>
                </a:moveTo>
                <a:lnTo>
                  <a:pt x="6350" y="91249"/>
                </a:lnTo>
                <a:lnTo>
                  <a:pt x="12700" y="84899"/>
                </a:lnTo>
                <a:lnTo>
                  <a:pt x="12700" y="91249"/>
                </a:lnTo>
                <a:close/>
              </a:path>
              <a:path w="402590" h="309245">
                <a:moveTo>
                  <a:pt x="388772" y="158978"/>
                </a:moveTo>
                <a:lnTo>
                  <a:pt x="384277" y="154482"/>
                </a:lnTo>
                <a:lnTo>
                  <a:pt x="388772" y="149987"/>
                </a:lnTo>
                <a:lnTo>
                  <a:pt x="388772" y="158978"/>
                </a:lnTo>
                <a:close/>
              </a:path>
              <a:path w="402590" h="309245">
                <a:moveTo>
                  <a:pt x="397750" y="158978"/>
                </a:moveTo>
                <a:lnTo>
                  <a:pt x="388772" y="158978"/>
                </a:lnTo>
                <a:lnTo>
                  <a:pt x="388772" y="149987"/>
                </a:lnTo>
                <a:lnTo>
                  <a:pt x="397750" y="149987"/>
                </a:lnTo>
                <a:lnTo>
                  <a:pt x="402247" y="154482"/>
                </a:lnTo>
                <a:lnTo>
                  <a:pt x="397750" y="158978"/>
                </a:lnTo>
                <a:close/>
              </a:path>
              <a:path w="402590" h="309245">
                <a:moveTo>
                  <a:pt x="263081" y="293636"/>
                </a:moveTo>
                <a:lnTo>
                  <a:pt x="260451" y="293636"/>
                </a:lnTo>
                <a:lnTo>
                  <a:pt x="260451" y="278319"/>
                </a:lnTo>
                <a:lnTo>
                  <a:pt x="384277" y="154482"/>
                </a:lnTo>
                <a:lnTo>
                  <a:pt x="388772" y="158978"/>
                </a:lnTo>
                <a:lnTo>
                  <a:pt x="397750" y="158978"/>
                </a:lnTo>
                <a:lnTo>
                  <a:pt x="263081" y="293636"/>
                </a:lnTo>
                <a:close/>
              </a:path>
              <a:path w="402590" h="309245">
                <a:moveTo>
                  <a:pt x="12700" y="224066"/>
                </a:moveTo>
                <a:lnTo>
                  <a:pt x="6350" y="217716"/>
                </a:lnTo>
                <a:lnTo>
                  <a:pt x="12700" y="217716"/>
                </a:lnTo>
                <a:lnTo>
                  <a:pt x="12700" y="224066"/>
                </a:lnTo>
                <a:close/>
              </a:path>
              <a:path w="402590" h="309245">
                <a:moveTo>
                  <a:pt x="260451" y="230416"/>
                </a:moveTo>
                <a:lnTo>
                  <a:pt x="254101" y="230416"/>
                </a:lnTo>
                <a:lnTo>
                  <a:pt x="247751" y="224066"/>
                </a:lnTo>
                <a:lnTo>
                  <a:pt x="12700" y="224066"/>
                </a:lnTo>
                <a:lnTo>
                  <a:pt x="12700" y="217716"/>
                </a:lnTo>
                <a:lnTo>
                  <a:pt x="260451" y="217716"/>
                </a:lnTo>
                <a:lnTo>
                  <a:pt x="260451" y="230416"/>
                </a:lnTo>
                <a:close/>
              </a:path>
              <a:path w="402590" h="309245">
                <a:moveTo>
                  <a:pt x="247751" y="308965"/>
                </a:moveTo>
                <a:lnTo>
                  <a:pt x="247751" y="224066"/>
                </a:lnTo>
                <a:lnTo>
                  <a:pt x="254101" y="230416"/>
                </a:lnTo>
                <a:lnTo>
                  <a:pt x="260451" y="230416"/>
                </a:lnTo>
                <a:lnTo>
                  <a:pt x="260451" y="278319"/>
                </a:lnTo>
                <a:lnTo>
                  <a:pt x="249618" y="289153"/>
                </a:lnTo>
                <a:lnTo>
                  <a:pt x="260451" y="293636"/>
                </a:lnTo>
                <a:lnTo>
                  <a:pt x="263081" y="293636"/>
                </a:lnTo>
                <a:lnTo>
                  <a:pt x="247751" y="308965"/>
                </a:lnTo>
                <a:close/>
              </a:path>
              <a:path w="402590" h="309245">
                <a:moveTo>
                  <a:pt x="260451" y="293636"/>
                </a:moveTo>
                <a:lnTo>
                  <a:pt x="249618" y="289153"/>
                </a:lnTo>
                <a:lnTo>
                  <a:pt x="260451" y="278319"/>
                </a:lnTo>
                <a:lnTo>
                  <a:pt x="260451" y="29363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277055" y="3557405"/>
            <a:ext cx="4445635" cy="140589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790"/>
              </a:spcBef>
              <a:tabLst>
                <a:tab pos="4059554" algn="l"/>
              </a:tabLst>
            </a:pPr>
            <a:r>
              <a:rPr dirty="0" sz="2400" b="1">
                <a:latin typeface="华文楷体"/>
                <a:cs typeface="华文楷体"/>
              </a:rPr>
              <a:t>压力、滑动摩擦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r>
              <a:rPr dirty="0" sz="2400" b="1">
                <a:latin typeface="华文楷体"/>
                <a:cs typeface="华文楷体"/>
              </a:rPr>
              <a:t>	</a:t>
            </a:r>
            <a:r>
              <a:rPr dirty="0" baseline="-4629" sz="3600" i="1">
                <a:latin typeface="Times New Roman"/>
                <a:cs typeface="Times New Roman"/>
              </a:rPr>
              <a:t>mg</a:t>
            </a:r>
            <a:endParaRPr baseline="-4629" sz="3600">
              <a:latin typeface="Times New Roman"/>
              <a:cs typeface="Times New Roman"/>
            </a:endParaRPr>
          </a:p>
          <a:p>
            <a:pPr marL="12700" marR="325120" indent="200025">
              <a:lnSpc>
                <a:spcPct val="122300"/>
              </a:lnSpc>
              <a:spcBef>
                <a:spcPts val="80"/>
              </a:spcBef>
              <a:tabLst>
                <a:tab pos="2585085" algn="l"/>
              </a:tabLst>
            </a:pP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b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华文楷体"/>
                <a:cs typeface="华文楷体"/>
              </a:rPr>
              <a:t>=</a:t>
            </a:r>
            <a:r>
              <a:rPr dirty="0" sz="2400" spc="-5" b="1" i="1">
                <a:latin typeface="Times New Roman"/>
                <a:cs typeface="Times New Roman"/>
              </a:rPr>
              <a:t>m</a:t>
            </a:r>
            <a:r>
              <a:rPr dirty="0" sz="2400" b="1" i="1">
                <a:latin typeface="Times New Roman"/>
                <a:cs typeface="Times New Roman"/>
              </a:rPr>
              <a:t>g</a:t>
            </a:r>
            <a:r>
              <a:rPr dirty="0" sz="2400" spc="-360" b="1" i="1">
                <a:latin typeface="Times New Roman"/>
                <a:cs typeface="Times New Roman"/>
              </a:rPr>
              <a:t> </a:t>
            </a:r>
            <a:r>
              <a:rPr dirty="0" baseline="-3472" sz="3600" spc="-7" b="1">
                <a:latin typeface="华文楷体"/>
                <a:cs typeface="华文楷体"/>
              </a:rPr>
              <a:t>=</a:t>
            </a:r>
            <a:r>
              <a:rPr dirty="0" baseline="-3472" sz="3600" spc="-367" b="1">
                <a:latin typeface="华文楷体"/>
                <a:cs typeface="华文楷体"/>
              </a:rPr>
              <a:t> </a:t>
            </a:r>
            <a:r>
              <a:rPr dirty="0" baseline="-3333" sz="3750" spc="-315" b="1" i="1">
                <a:latin typeface="华文楷体"/>
                <a:cs typeface="华文楷体"/>
              </a:rPr>
              <a:t>F</a:t>
            </a:r>
            <a:r>
              <a:rPr dirty="0" baseline="-21505" sz="2325" b="1">
                <a:latin typeface="宋体"/>
                <a:cs typeface="宋体"/>
              </a:rPr>
              <a:t>压</a:t>
            </a:r>
            <a:r>
              <a:rPr dirty="0" baseline="-21505" sz="2325" b="1">
                <a:latin typeface="宋体"/>
                <a:cs typeface="宋体"/>
              </a:rPr>
              <a:t>	</a:t>
            </a:r>
            <a:r>
              <a:rPr dirty="0" sz="2400" b="1">
                <a:latin typeface="华文楷体"/>
                <a:cs typeface="华文楷体"/>
              </a:rPr>
              <a:t>压力的大</a:t>
            </a:r>
            <a:r>
              <a:rPr dirty="0" sz="2400" spc="-5" b="1">
                <a:latin typeface="华文楷体"/>
                <a:cs typeface="华文楷体"/>
              </a:rPr>
              <a:t>小 </a:t>
            </a:r>
            <a:r>
              <a:rPr dirty="0" sz="2400" b="1">
                <a:latin typeface="华文楷体"/>
                <a:cs typeface="华文楷体"/>
              </a:rPr>
              <a:t>匀速运动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sz="2400" spc="-5" b="1">
                <a:latin typeface="华文楷体"/>
                <a:cs typeface="华文楷体"/>
              </a:rPr>
              <a:t>=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spc="-7" b="1">
                <a:latin typeface="Times New Roman"/>
                <a:cs typeface="Times New Roman"/>
              </a:rPr>
              <a:t>f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47104" y="4683252"/>
            <a:ext cx="413384" cy="288290"/>
          </a:xfrm>
          <a:custGeom>
            <a:avLst/>
            <a:gdLst/>
            <a:ahLst/>
            <a:cxnLst/>
            <a:rect l="l" t="t" r="r" b="b"/>
            <a:pathLst>
              <a:path w="413384" h="288289">
                <a:moveTo>
                  <a:pt x="269748" y="288036"/>
                </a:moveTo>
                <a:lnTo>
                  <a:pt x="269748" y="216408"/>
                </a:lnTo>
                <a:lnTo>
                  <a:pt x="0" y="216408"/>
                </a:lnTo>
                <a:lnTo>
                  <a:pt x="0" y="71627"/>
                </a:lnTo>
                <a:lnTo>
                  <a:pt x="269748" y="71627"/>
                </a:lnTo>
                <a:lnTo>
                  <a:pt x="269748" y="0"/>
                </a:lnTo>
                <a:lnTo>
                  <a:pt x="413003" y="144780"/>
                </a:lnTo>
                <a:lnTo>
                  <a:pt x="269748" y="28803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40881" y="4668405"/>
            <a:ext cx="428625" cy="318770"/>
          </a:xfrm>
          <a:custGeom>
            <a:avLst/>
            <a:gdLst/>
            <a:ahLst/>
            <a:cxnLst/>
            <a:rect l="l" t="t" r="r" b="b"/>
            <a:pathLst>
              <a:path w="428625" h="318770">
                <a:moveTo>
                  <a:pt x="269367" y="87210"/>
                </a:moveTo>
                <a:lnTo>
                  <a:pt x="269367" y="0"/>
                </a:lnTo>
                <a:lnTo>
                  <a:pt x="284694" y="15328"/>
                </a:lnTo>
                <a:lnTo>
                  <a:pt x="282067" y="15328"/>
                </a:lnTo>
                <a:lnTo>
                  <a:pt x="271221" y="19824"/>
                </a:lnTo>
                <a:lnTo>
                  <a:pt x="282067" y="30670"/>
                </a:lnTo>
                <a:lnTo>
                  <a:pt x="282067" y="80860"/>
                </a:lnTo>
                <a:lnTo>
                  <a:pt x="275717" y="80860"/>
                </a:lnTo>
                <a:lnTo>
                  <a:pt x="269367" y="87210"/>
                </a:lnTo>
                <a:close/>
              </a:path>
              <a:path w="428625" h="318770">
                <a:moveTo>
                  <a:pt x="282067" y="30670"/>
                </a:moveTo>
                <a:lnTo>
                  <a:pt x="271221" y="19824"/>
                </a:lnTo>
                <a:lnTo>
                  <a:pt x="282067" y="15328"/>
                </a:lnTo>
                <a:lnTo>
                  <a:pt x="282067" y="30670"/>
                </a:lnTo>
                <a:close/>
              </a:path>
              <a:path w="428625" h="318770">
                <a:moveTo>
                  <a:pt x="410495" y="159099"/>
                </a:moveTo>
                <a:lnTo>
                  <a:pt x="282067" y="30670"/>
                </a:lnTo>
                <a:lnTo>
                  <a:pt x="282067" y="15328"/>
                </a:lnTo>
                <a:lnTo>
                  <a:pt x="284694" y="15328"/>
                </a:lnTo>
                <a:lnTo>
                  <a:pt x="423964" y="154609"/>
                </a:lnTo>
                <a:lnTo>
                  <a:pt x="414985" y="154609"/>
                </a:lnTo>
                <a:lnTo>
                  <a:pt x="410495" y="159099"/>
                </a:lnTo>
                <a:close/>
              </a:path>
              <a:path w="428625" h="318770">
                <a:moveTo>
                  <a:pt x="269367" y="237337"/>
                </a:moveTo>
                <a:lnTo>
                  <a:pt x="0" y="237337"/>
                </a:lnTo>
                <a:lnTo>
                  <a:pt x="0" y="80860"/>
                </a:lnTo>
                <a:lnTo>
                  <a:pt x="269367" y="80860"/>
                </a:lnTo>
                <a:lnTo>
                  <a:pt x="269367" y="87210"/>
                </a:lnTo>
                <a:lnTo>
                  <a:pt x="12700" y="87210"/>
                </a:lnTo>
                <a:lnTo>
                  <a:pt x="6350" y="93560"/>
                </a:lnTo>
                <a:lnTo>
                  <a:pt x="12700" y="93560"/>
                </a:lnTo>
                <a:lnTo>
                  <a:pt x="12700" y="224637"/>
                </a:lnTo>
                <a:lnTo>
                  <a:pt x="6350" y="224637"/>
                </a:lnTo>
                <a:lnTo>
                  <a:pt x="12700" y="230987"/>
                </a:lnTo>
                <a:lnTo>
                  <a:pt x="269367" y="230987"/>
                </a:lnTo>
                <a:lnTo>
                  <a:pt x="269367" y="237337"/>
                </a:lnTo>
                <a:close/>
              </a:path>
              <a:path w="428625" h="318770">
                <a:moveTo>
                  <a:pt x="282067" y="93560"/>
                </a:moveTo>
                <a:lnTo>
                  <a:pt x="12700" y="93560"/>
                </a:lnTo>
                <a:lnTo>
                  <a:pt x="12700" y="87210"/>
                </a:lnTo>
                <a:lnTo>
                  <a:pt x="269367" y="87210"/>
                </a:lnTo>
                <a:lnTo>
                  <a:pt x="275717" y="80860"/>
                </a:lnTo>
                <a:lnTo>
                  <a:pt x="282067" y="80860"/>
                </a:lnTo>
                <a:lnTo>
                  <a:pt x="282067" y="93560"/>
                </a:lnTo>
                <a:close/>
              </a:path>
              <a:path w="428625" h="318770">
                <a:moveTo>
                  <a:pt x="12700" y="93560"/>
                </a:moveTo>
                <a:lnTo>
                  <a:pt x="6350" y="93560"/>
                </a:lnTo>
                <a:lnTo>
                  <a:pt x="12700" y="87210"/>
                </a:lnTo>
                <a:lnTo>
                  <a:pt x="12700" y="93560"/>
                </a:lnTo>
                <a:close/>
              </a:path>
              <a:path w="428625" h="318770">
                <a:moveTo>
                  <a:pt x="414985" y="163588"/>
                </a:moveTo>
                <a:lnTo>
                  <a:pt x="410495" y="159099"/>
                </a:lnTo>
                <a:lnTo>
                  <a:pt x="414985" y="154609"/>
                </a:lnTo>
                <a:lnTo>
                  <a:pt x="414985" y="163588"/>
                </a:lnTo>
                <a:close/>
              </a:path>
              <a:path w="428625" h="318770">
                <a:moveTo>
                  <a:pt x="423976" y="163588"/>
                </a:moveTo>
                <a:lnTo>
                  <a:pt x="414985" y="163588"/>
                </a:lnTo>
                <a:lnTo>
                  <a:pt x="414985" y="154609"/>
                </a:lnTo>
                <a:lnTo>
                  <a:pt x="423964" y="154609"/>
                </a:lnTo>
                <a:lnTo>
                  <a:pt x="428459" y="159105"/>
                </a:lnTo>
                <a:lnTo>
                  <a:pt x="423976" y="163588"/>
                </a:lnTo>
                <a:close/>
              </a:path>
              <a:path w="428625" h="318770">
                <a:moveTo>
                  <a:pt x="284695" y="302869"/>
                </a:moveTo>
                <a:lnTo>
                  <a:pt x="282067" y="302869"/>
                </a:lnTo>
                <a:lnTo>
                  <a:pt x="282067" y="287527"/>
                </a:lnTo>
                <a:lnTo>
                  <a:pt x="410502" y="159105"/>
                </a:lnTo>
                <a:lnTo>
                  <a:pt x="414985" y="163588"/>
                </a:lnTo>
                <a:lnTo>
                  <a:pt x="423976" y="163588"/>
                </a:lnTo>
                <a:lnTo>
                  <a:pt x="284695" y="302869"/>
                </a:lnTo>
                <a:close/>
              </a:path>
              <a:path w="428625" h="318770">
                <a:moveTo>
                  <a:pt x="12700" y="230987"/>
                </a:moveTo>
                <a:lnTo>
                  <a:pt x="6350" y="224637"/>
                </a:lnTo>
                <a:lnTo>
                  <a:pt x="12700" y="224637"/>
                </a:lnTo>
                <a:lnTo>
                  <a:pt x="12700" y="230987"/>
                </a:lnTo>
                <a:close/>
              </a:path>
              <a:path w="428625" h="318770">
                <a:moveTo>
                  <a:pt x="282067" y="237337"/>
                </a:moveTo>
                <a:lnTo>
                  <a:pt x="275717" y="237337"/>
                </a:lnTo>
                <a:lnTo>
                  <a:pt x="269367" y="230987"/>
                </a:lnTo>
                <a:lnTo>
                  <a:pt x="12700" y="230987"/>
                </a:lnTo>
                <a:lnTo>
                  <a:pt x="12700" y="224637"/>
                </a:lnTo>
                <a:lnTo>
                  <a:pt x="282067" y="224637"/>
                </a:lnTo>
                <a:lnTo>
                  <a:pt x="282067" y="237337"/>
                </a:lnTo>
                <a:close/>
              </a:path>
              <a:path w="428625" h="318770">
                <a:moveTo>
                  <a:pt x="269367" y="318198"/>
                </a:moveTo>
                <a:lnTo>
                  <a:pt x="269367" y="230987"/>
                </a:lnTo>
                <a:lnTo>
                  <a:pt x="275717" y="237337"/>
                </a:lnTo>
                <a:lnTo>
                  <a:pt x="282067" y="237337"/>
                </a:lnTo>
                <a:lnTo>
                  <a:pt x="282067" y="287527"/>
                </a:lnTo>
                <a:lnTo>
                  <a:pt x="271221" y="298373"/>
                </a:lnTo>
                <a:lnTo>
                  <a:pt x="282067" y="302869"/>
                </a:lnTo>
                <a:lnTo>
                  <a:pt x="284695" y="302869"/>
                </a:lnTo>
                <a:lnTo>
                  <a:pt x="269367" y="318198"/>
                </a:lnTo>
                <a:close/>
              </a:path>
              <a:path w="428625" h="318770">
                <a:moveTo>
                  <a:pt x="282067" y="302869"/>
                </a:moveTo>
                <a:lnTo>
                  <a:pt x="271221" y="298373"/>
                </a:lnTo>
                <a:lnTo>
                  <a:pt x="282067" y="287527"/>
                </a:lnTo>
                <a:lnTo>
                  <a:pt x="282067" y="30286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941019" y="4586566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滑动摩擦力的大</a:t>
            </a:r>
            <a:r>
              <a:rPr dirty="0" sz="2400" spc="-5" b="1">
                <a:latin typeface="华文楷体"/>
                <a:cs typeface="华文楷体"/>
              </a:rPr>
              <a:t>小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746997" y="4978933"/>
            <a:ext cx="6222365" cy="7715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615440">
              <a:lnSpc>
                <a:spcPts val="2990"/>
              </a:lnSpc>
              <a:spcBef>
                <a:spcPts val="105"/>
              </a:spcBef>
              <a:tabLst>
                <a:tab pos="1428115" algn="l"/>
              </a:tabLst>
            </a:pPr>
            <a:r>
              <a:rPr dirty="0" sz="2400" b="1">
                <a:latin typeface="华文楷体"/>
                <a:cs typeface="华文楷体"/>
              </a:rPr>
              <a:t>通过增减钩码改变接触面间的压</a:t>
            </a:r>
            <a:r>
              <a:rPr dirty="0" sz="2400" spc="-5" b="1">
                <a:latin typeface="华文楷体"/>
                <a:cs typeface="华文楷体"/>
              </a:rPr>
              <a:t>力 </a:t>
            </a:r>
            <a:r>
              <a:rPr dirty="0" baseline="8101" sz="3600" b="1">
                <a:solidFill>
                  <a:srgbClr val="FFFFFF"/>
                </a:solidFill>
                <a:latin typeface="华文楷体"/>
                <a:cs typeface="华文楷体"/>
              </a:rPr>
              <a:t>数据处</a:t>
            </a:r>
            <a:r>
              <a:rPr dirty="0" baseline="8101" sz="3600" spc="-7" b="1">
                <a:solidFill>
                  <a:srgbClr val="FFFFFF"/>
                </a:solidFill>
                <a:latin typeface="华文楷体"/>
                <a:cs typeface="华文楷体"/>
              </a:rPr>
              <a:t>理	</a:t>
            </a:r>
            <a:r>
              <a:rPr dirty="0" sz="2400" b="1">
                <a:latin typeface="华文楷体"/>
                <a:cs typeface="华文楷体"/>
              </a:rPr>
              <a:t>根据数据作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spc="-7" b="1">
                <a:latin typeface="Times New Roman"/>
                <a:cs typeface="Times New Roman"/>
              </a:rPr>
              <a:t>f </a:t>
            </a:r>
            <a:r>
              <a:rPr dirty="0" sz="2400" spc="-5" b="1">
                <a:latin typeface="Times New Roman"/>
                <a:cs typeface="Times New Roman"/>
              </a:rPr>
              <a:t>-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spc="15" b="1">
                <a:latin typeface="华文楷体"/>
                <a:cs typeface="华文楷体"/>
              </a:rPr>
              <a:t>压</a:t>
            </a:r>
            <a:r>
              <a:rPr dirty="0" sz="2400" b="1">
                <a:latin typeface="华文楷体"/>
                <a:cs typeface="华文楷体"/>
              </a:rPr>
              <a:t>图像分</a:t>
            </a:r>
            <a:r>
              <a:rPr dirty="0" sz="2400" spc="-5" b="1">
                <a:latin typeface="华文楷体"/>
                <a:cs typeface="华文楷体"/>
              </a:rPr>
              <a:t>析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9085" y="1128979"/>
            <a:ext cx="6574332" cy="419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0381" y="1267929"/>
            <a:ext cx="6568452" cy="4323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68222" y="4034891"/>
            <a:ext cx="786130" cy="919480"/>
          </a:xfrm>
          <a:custGeom>
            <a:avLst/>
            <a:gdLst/>
            <a:ahLst/>
            <a:cxnLst/>
            <a:rect l="l" t="t" r="r" b="b"/>
            <a:pathLst>
              <a:path w="786129" h="919479">
                <a:moveTo>
                  <a:pt x="653355" y="807000"/>
                </a:moveTo>
                <a:lnTo>
                  <a:pt x="0" y="36982"/>
                </a:lnTo>
                <a:lnTo>
                  <a:pt x="43573" y="0"/>
                </a:lnTo>
                <a:lnTo>
                  <a:pt x="696932" y="770022"/>
                </a:lnTo>
                <a:lnTo>
                  <a:pt x="653355" y="807000"/>
                </a:lnTo>
                <a:close/>
              </a:path>
              <a:path w="786129" h="919479">
                <a:moveTo>
                  <a:pt x="766602" y="839685"/>
                </a:moveTo>
                <a:lnTo>
                  <a:pt x="681088" y="839685"/>
                </a:lnTo>
                <a:lnTo>
                  <a:pt x="724662" y="802703"/>
                </a:lnTo>
                <a:lnTo>
                  <a:pt x="696932" y="770022"/>
                </a:lnTo>
                <a:lnTo>
                  <a:pt x="740511" y="733043"/>
                </a:lnTo>
                <a:lnTo>
                  <a:pt x="766602" y="839685"/>
                </a:lnTo>
                <a:close/>
              </a:path>
              <a:path w="786129" h="919479">
                <a:moveTo>
                  <a:pt x="681088" y="839685"/>
                </a:moveTo>
                <a:lnTo>
                  <a:pt x="653355" y="807000"/>
                </a:lnTo>
                <a:lnTo>
                  <a:pt x="696932" y="770022"/>
                </a:lnTo>
                <a:lnTo>
                  <a:pt x="724662" y="802703"/>
                </a:lnTo>
                <a:lnTo>
                  <a:pt x="681088" y="839685"/>
                </a:lnTo>
                <a:close/>
              </a:path>
              <a:path w="786129" h="919479">
                <a:moveTo>
                  <a:pt x="786066" y="919238"/>
                </a:moveTo>
                <a:lnTo>
                  <a:pt x="609777" y="843978"/>
                </a:lnTo>
                <a:lnTo>
                  <a:pt x="653355" y="807000"/>
                </a:lnTo>
                <a:lnTo>
                  <a:pt x="681088" y="839685"/>
                </a:lnTo>
                <a:lnTo>
                  <a:pt x="766602" y="839685"/>
                </a:lnTo>
                <a:lnTo>
                  <a:pt x="786066" y="91923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64792" y="4645876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轨道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91316" y="3849661"/>
            <a:ext cx="692150" cy="1104900"/>
          </a:xfrm>
          <a:custGeom>
            <a:avLst/>
            <a:gdLst/>
            <a:ahLst/>
            <a:cxnLst/>
            <a:rect l="l" t="t" r="r" b="b"/>
            <a:pathLst>
              <a:path w="692150" h="1104900">
                <a:moveTo>
                  <a:pt x="113952" y="973232"/>
                </a:moveTo>
                <a:lnTo>
                  <a:pt x="65221" y="943363"/>
                </a:lnTo>
                <a:lnTo>
                  <a:pt x="643420" y="0"/>
                </a:lnTo>
                <a:lnTo>
                  <a:pt x="692150" y="29857"/>
                </a:lnTo>
                <a:lnTo>
                  <a:pt x="113952" y="973232"/>
                </a:lnTo>
                <a:close/>
              </a:path>
              <a:path w="692150" h="1104900">
                <a:moveTo>
                  <a:pt x="0" y="1104468"/>
                </a:moveTo>
                <a:lnTo>
                  <a:pt x="16497" y="913498"/>
                </a:lnTo>
                <a:lnTo>
                  <a:pt x="65221" y="943363"/>
                </a:lnTo>
                <a:lnTo>
                  <a:pt x="42824" y="979906"/>
                </a:lnTo>
                <a:lnTo>
                  <a:pt x="91554" y="1009776"/>
                </a:lnTo>
                <a:lnTo>
                  <a:pt x="151954" y="1009776"/>
                </a:lnTo>
                <a:lnTo>
                  <a:pt x="0" y="1104468"/>
                </a:lnTo>
                <a:close/>
              </a:path>
              <a:path w="692150" h="1104900">
                <a:moveTo>
                  <a:pt x="91554" y="1009776"/>
                </a:moveTo>
                <a:lnTo>
                  <a:pt x="42824" y="979906"/>
                </a:lnTo>
                <a:lnTo>
                  <a:pt x="65221" y="943363"/>
                </a:lnTo>
                <a:lnTo>
                  <a:pt x="113952" y="973232"/>
                </a:lnTo>
                <a:lnTo>
                  <a:pt x="91554" y="1009776"/>
                </a:lnTo>
                <a:close/>
              </a:path>
              <a:path w="692150" h="1104900">
                <a:moveTo>
                  <a:pt x="151954" y="1009776"/>
                </a:moveTo>
                <a:lnTo>
                  <a:pt x="91554" y="1009776"/>
                </a:lnTo>
                <a:lnTo>
                  <a:pt x="113952" y="973232"/>
                </a:lnTo>
                <a:lnTo>
                  <a:pt x="162674" y="1003096"/>
                </a:lnTo>
                <a:lnTo>
                  <a:pt x="151954" y="100977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70056" y="4757140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木板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63463" y="3611270"/>
            <a:ext cx="638175" cy="1343025"/>
          </a:xfrm>
          <a:custGeom>
            <a:avLst/>
            <a:gdLst/>
            <a:ahLst/>
            <a:cxnLst/>
            <a:rect l="l" t="t" r="r" b="b"/>
            <a:pathLst>
              <a:path w="638175" h="1343025">
                <a:moveTo>
                  <a:pt x="533507" y="1198570"/>
                </a:moveTo>
                <a:lnTo>
                  <a:pt x="0" y="23634"/>
                </a:lnTo>
                <a:lnTo>
                  <a:pt x="52044" y="0"/>
                </a:lnTo>
                <a:lnTo>
                  <a:pt x="585543" y="1174944"/>
                </a:lnTo>
                <a:lnTo>
                  <a:pt x="533507" y="1198570"/>
                </a:lnTo>
                <a:close/>
              </a:path>
              <a:path w="638175" h="1343025">
                <a:moveTo>
                  <a:pt x="634345" y="1237602"/>
                </a:moveTo>
                <a:lnTo>
                  <a:pt x="551230" y="1237602"/>
                </a:lnTo>
                <a:lnTo>
                  <a:pt x="603262" y="1213967"/>
                </a:lnTo>
                <a:lnTo>
                  <a:pt x="585543" y="1174944"/>
                </a:lnTo>
                <a:lnTo>
                  <a:pt x="637578" y="1151318"/>
                </a:lnTo>
                <a:lnTo>
                  <a:pt x="634345" y="1237602"/>
                </a:lnTo>
                <a:close/>
              </a:path>
              <a:path w="638175" h="1343025">
                <a:moveTo>
                  <a:pt x="551230" y="1237602"/>
                </a:moveTo>
                <a:lnTo>
                  <a:pt x="533507" y="1198570"/>
                </a:lnTo>
                <a:lnTo>
                  <a:pt x="585543" y="1174944"/>
                </a:lnTo>
                <a:lnTo>
                  <a:pt x="603262" y="1213967"/>
                </a:lnTo>
                <a:lnTo>
                  <a:pt x="551230" y="1237602"/>
                </a:lnTo>
                <a:close/>
              </a:path>
              <a:path w="638175" h="1343025">
                <a:moveTo>
                  <a:pt x="630402" y="1342859"/>
                </a:moveTo>
                <a:lnTo>
                  <a:pt x="481469" y="1222197"/>
                </a:lnTo>
                <a:lnTo>
                  <a:pt x="533507" y="1198570"/>
                </a:lnTo>
                <a:lnTo>
                  <a:pt x="551230" y="1237602"/>
                </a:lnTo>
                <a:lnTo>
                  <a:pt x="634345" y="1237602"/>
                </a:lnTo>
                <a:lnTo>
                  <a:pt x="630402" y="13428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66669" y="1776425"/>
            <a:ext cx="839469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none" b="1">
                <a:solidFill>
                  <a:srgbClr val="FF0000"/>
                </a:solidFill>
                <a:latin typeface="华文楷体"/>
                <a:cs typeface="华文楷体"/>
              </a:rPr>
              <a:t>力传 感器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33871" y="4891532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滑块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00908" y="2756852"/>
            <a:ext cx="334645" cy="682625"/>
          </a:xfrm>
          <a:custGeom>
            <a:avLst/>
            <a:gdLst/>
            <a:ahLst/>
            <a:cxnLst/>
            <a:rect l="l" t="t" r="r" b="b"/>
            <a:pathLst>
              <a:path w="334645" h="682625">
                <a:moveTo>
                  <a:pt x="230025" y="144844"/>
                </a:moveTo>
                <a:lnTo>
                  <a:pt x="177850" y="121513"/>
                </a:lnTo>
                <a:lnTo>
                  <a:pt x="326097" y="0"/>
                </a:lnTo>
                <a:lnTo>
                  <a:pt x="330661" y="105714"/>
                </a:lnTo>
                <a:lnTo>
                  <a:pt x="247523" y="105714"/>
                </a:lnTo>
                <a:lnTo>
                  <a:pt x="230025" y="144844"/>
                </a:lnTo>
                <a:close/>
              </a:path>
              <a:path w="334645" h="682625">
                <a:moveTo>
                  <a:pt x="282196" y="168174"/>
                </a:moveTo>
                <a:lnTo>
                  <a:pt x="230025" y="144844"/>
                </a:lnTo>
                <a:lnTo>
                  <a:pt x="247523" y="105714"/>
                </a:lnTo>
                <a:lnTo>
                  <a:pt x="299694" y="129044"/>
                </a:lnTo>
                <a:lnTo>
                  <a:pt x="282196" y="168174"/>
                </a:lnTo>
                <a:close/>
              </a:path>
              <a:path w="334645" h="682625">
                <a:moveTo>
                  <a:pt x="334365" y="191503"/>
                </a:moveTo>
                <a:lnTo>
                  <a:pt x="282196" y="168174"/>
                </a:lnTo>
                <a:lnTo>
                  <a:pt x="299694" y="129044"/>
                </a:lnTo>
                <a:lnTo>
                  <a:pt x="247523" y="105714"/>
                </a:lnTo>
                <a:lnTo>
                  <a:pt x="330661" y="105714"/>
                </a:lnTo>
                <a:lnTo>
                  <a:pt x="334365" y="191503"/>
                </a:lnTo>
                <a:close/>
              </a:path>
              <a:path w="334645" h="682625">
                <a:moveTo>
                  <a:pt x="52171" y="682574"/>
                </a:moveTo>
                <a:lnTo>
                  <a:pt x="0" y="659244"/>
                </a:lnTo>
                <a:lnTo>
                  <a:pt x="230025" y="144844"/>
                </a:lnTo>
                <a:lnTo>
                  <a:pt x="282196" y="168174"/>
                </a:lnTo>
                <a:lnTo>
                  <a:pt x="52171" y="68257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16291" y="2756852"/>
            <a:ext cx="427990" cy="1014730"/>
          </a:xfrm>
          <a:custGeom>
            <a:avLst/>
            <a:gdLst/>
            <a:ahLst/>
            <a:cxnLst/>
            <a:rect l="l" t="t" r="r" b="b"/>
            <a:pathLst>
              <a:path w="427990" h="1014729">
                <a:moveTo>
                  <a:pt x="321151" y="150070"/>
                </a:moveTo>
                <a:lnTo>
                  <a:pt x="267741" y="129743"/>
                </a:lnTo>
                <a:lnTo>
                  <a:pt x="408838" y="0"/>
                </a:lnTo>
                <a:lnTo>
                  <a:pt x="419877" y="110007"/>
                </a:lnTo>
                <a:lnTo>
                  <a:pt x="336397" y="110007"/>
                </a:lnTo>
                <a:lnTo>
                  <a:pt x="321151" y="150070"/>
                </a:lnTo>
                <a:close/>
              </a:path>
              <a:path w="427990" h="1014729">
                <a:moveTo>
                  <a:pt x="374568" y="170401"/>
                </a:moveTo>
                <a:lnTo>
                  <a:pt x="321151" y="150070"/>
                </a:lnTo>
                <a:lnTo>
                  <a:pt x="336397" y="110007"/>
                </a:lnTo>
                <a:lnTo>
                  <a:pt x="389813" y="130340"/>
                </a:lnTo>
                <a:lnTo>
                  <a:pt x="374568" y="170401"/>
                </a:lnTo>
                <a:close/>
              </a:path>
              <a:path w="427990" h="1014729">
                <a:moveTo>
                  <a:pt x="427977" y="190728"/>
                </a:moveTo>
                <a:lnTo>
                  <a:pt x="374568" y="170401"/>
                </a:lnTo>
                <a:lnTo>
                  <a:pt x="389813" y="130340"/>
                </a:lnTo>
                <a:lnTo>
                  <a:pt x="336397" y="110007"/>
                </a:lnTo>
                <a:lnTo>
                  <a:pt x="419877" y="110007"/>
                </a:lnTo>
                <a:lnTo>
                  <a:pt x="427977" y="190728"/>
                </a:lnTo>
                <a:close/>
              </a:path>
              <a:path w="427990" h="1014729">
                <a:moveTo>
                  <a:pt x="53416" y="1014310"/>
                </a:moveTo>
                <a:lnTo>
                  <a:pt x="0" y="993978"/>
                </a:lnTo>
                <a:lnTo>
                  <a:pt x="321151" y="150070"/>
                </a:lnTo>
                <a:lnTo>
                  <a:pt x="374568" y="170401"/>
                </a:lnTo>
                <a:lnTo>
                  <a:pt x="53416" y="101431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212810" y="2096045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马达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25671" y="3137230"/>
            <a:ext cx="620395" cy="601980"/>
          </a:xfrm>
          <a:custGeom>
            <a:avLst/>
            <a:gdLst/>
            <a:ahLst/>
            <a:cxnLst/>
            <a:rect l="l" t="t" r="r" b="b"/>
            <a:pathLst>
              <a:path w="620395" h="601979">
                <a:moveTo>
                  <a:pt x="477290" y="98686"/>
                </a:moveTo>
                <a:lnTo>
                  <a:pt x="437553" y="57619"/>
                </a:lnTo>
                <a:lnTo>
                  <a:pt x="620369" y="0"/>
                </a:lnTo>
                <a:lnTo>
                  <a:pt x="596140" y="68884"/>
                </a:lnTo>
                <a:lnTo>
                  <a:pt x="508088" y="68884"/>
                </a:lnTo>
                <a:lnTo>
                  <a:pt x="477290" y="98686"/>
                </a:lnTo>
                <a:close/>
              </a:path>
              <a:path w="620395" h="601979">
                <a:moveTo>
                  <a:pt x="517036" y="139762"/>
                </a:moveTo>
                <a:lnTo>
                  <a:pt x="477290" y="98686"/>
                </a:lnTo>
                <a:lnTo>
                  <a:pt x="508088" y="68884"/>
                </a:lnTo>
                <a:lnTo>
                  <a:pt x="547839" y="109956"/>
                </a:lnTo>
                <a:lnTo>
                  <a:pt x="517036" y="139762"/>
                </a:lnTo>
                <a:close/>
              </a:path>
              <a:path w="620395" h="601979">
                <a:moveTo>
                  <a:pt x="556767" y="180822"/>
                </a:moveTo>
                <a:lnTo>
                  <a:pt x="517036" y="139762"/>
                </a:lnTo>
                <a:lnTo>
                  <a:pt x="547839" y="109956"/>
                </a:lnTo>
                <a:lnTo>
                  <a:pt x="508088" y="68884"/>
                </a:lnTo>
                <a:lnTo>
                  <a:pt x="596140" y="68884"/>
                </a:lnTo>
                <a:lnTo>
                  <a:pt x="556767" y="180822"/>
                </a:lnTo>
                <a:close/>
              </a:path>
              <a:path w="620395" h="601979">
                <a:moveTo>
                  <a:pt x="39738" y="601599"/>
                </a:moveTo>
                <a:lnTo>
                  <a:pt x="0" y="560539"/>
                </a:lnTo>
                <a:lnTo>
                  <a:pt x="477290" y="98686"/>
                </a:lnTo>
                <a:lnTo>
                  <a:pt x="517036" y="139762"/>
                </a:lnTo>
                <a:lnTo>
                  <a:pt x="39738" y="60159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371911" y="2680817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细绳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62902" y="3009163"/>
            <a:ext cx="203835" cy="779780"/>
          </a:xfrm>
          <a:custGeom>
            <a:avLst/>
            <a:gdLst/>
            <a:ahLst/>
            <a:cxnLst/>
            <a:rect l="l" t="t" r="r" b="b"/>
            <a:pathLst>
              <a:path w="203834" h="779779">
                <a:moveTo>
                  <a:pt x="90194" y="165375"/>
                </a:moveTo>
                <a:lnTo>
                  <a:pt x="33667" y="156959"/>
                </a:lnTo>
                <a:lnTo>
                  <a:pt x="143713" y="0"/>
                </a:lnTo>
                <a:lnTo>
                  <a:pt x="183895" y="122974"/>
                </a:lnTo>
                <a:lnTo>
                  <a:pt x="96507" y="122974"/>
                </a:lnTo>
                <a:lnTo>
                  <a:pt x="90194" y="165375"/>
                </a:lnTo>
                <a:close/>
              </a:path>
              <a:path w="203834" h="779779">
                <a:moveTo>
                  <a:pt x="146723" y="173791"/>
                </a:moveTo>
                <a:lnTo>
                  <a:pt x="90194" y="165375"/>
                </a:lnTo>
                <a:lnTo>
                  <a:pt x="96507" y="122974"/>
                </a:lnTo>
                <a:lnTo>
                  <a:pt x="153035" y="131394"/>
                </a:lnTo>
                <a:lnTo>
                  <a:pt x="146723" y="173791"/>
                </a:lnTo>
                <a:close/>
              </a:path>
              <a:path w="203834" h="779779">
                <a:moveTo>
                  <a:pt x="203250" y="182206"/>
                </a:moveTo>
                <a:lnTo>
                  <a:pt x="146723" y="173791"/>
                </a:lnTo>
                <a:lnTo>
                  <a:pt x="153035" y="131394"/>
                </a:lnTo>
                <a:lnTo>
                  <a:pt x="96507" y="122974"/>
                </a:lnTo>
                <a:lnTo>
                  <a:pt x="183895" y="122974"/>
                </a:lnTo>
                <a:lnTo>
                  <a:pt x="203250" y="182206"/>
                </a:lnTo>
                <a:close/>
              </a:path>
              <a:path w="203834" h="779779">
                <a:moveTo>
                  <a:pt x="56527" y="779627"/>
                </a:moveTo>
                <a:lnTo>
                  <a:pt x="0" y="771220"/>
                </a:lnTo>
                <a:lnTo>
                  <a:pt x="90194" y="165375"/>
                </a:lnTo>
                <a:lnTo>
                  <a:pt x="146723" y="173791"/>
                </a:lnTo>
                <a:lnTo>
                  <a:pt x="56527" y="779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30822" y="2552852"/>
            <a:ext cx="83946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细绳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8232" y="1394460"/>
            <a:ext cx="6306312" cy="4122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9655" y="1394688"/>
            <a:ext cx="6568452" cy="4323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38647" y="3781120"/>
            <a:ext cx="1583690" cy="171450"/>
          </a:xfrm>
          <a:custGeom>
            <a:avLst/>
            <a:gdLst/>
            <a:ahLst/>
            <a:cxnLst/>
            <a:rect l="l" t="t" r="r" b="b"/>
            <a:pathLst>
              <a:path w="1583690" h="171450">
                <a:moveTo>
                  <a:pt x="1526688" y="114503"/>
                </a:moveTo>
                <a:lnTo>
                  <a:pt x="1454556" y="114503"/>
                </a:lnTo>
                <a:lnTo>
                  <a:pt x="1454823" y="57353"/>
                </a:lnTo>
                <a:lnTo>
                  <a:pt x="1411964" y="57146"/>
                </a:lnTo>
                <a:lnTo>
                  <a:pt x="1412239" y="0"/>
                </a:lnTo>
                <a:lnTo>
                  <a:pt x="1583270" y="86550"/>
                </a:lnTo>
                <a:lnTo>
                  <a:pt x="1526688" y="114503"/>
                </a:lnTo>
                <a:close/>
              </a:path>
              <a:path w="1583690" h="171450">
                <a:moveTo>
                  <a:pt x="1411689" y="114296"/>
                </a:moveTo>
                <a:lnTo>
                  <a:pt x="0" y="107480"/>
                </a:lnTo>
                <a:lnTo>
                  <a:pt x="279" y="50330"/>
                </a:lnTo>
                <a:lnTo>
                  <a:pt x="1411964" y="57146"/>
                </a:lnTo>
                <a:lnTo>
                  <a:pt x="1411689" y="114296"/>
                </a:lnTo>
                <a:close/>
              </a:path>
              <a:path w="1583690" h="171450">
                <a:moveTo>
                  <a:pt x="1454556" y="114503"/>
                </a:moveTo>
                <a:lnTo>
                  <a:pt x="1411689" y="114296"/>
                </a:lnTo>
                <a:lnTo>
                  <a:pt x="1411964" y="57146"/>
                </a:lnTo>
                <a:lnTo>
                  <a:pt x="1454823" y="57353"/>
                </a:lnTo>
                <a:lnTo>
                  <a:pt x="1454556" y="114503"/>
                </a:lnTo>
                <a:close/>
              </a:path>
              <a:path w="1583690" h="171450">
                <a:moveTo>
                  <a:pt x="1411414" y="171450"/>
                </a:moveTo>
                <a:lnTo>
                  <a:pt x="1411689" y="114296"/>
                </a:lnTo>
                <a:lnTo>
                  <a:pt x="1526688" y="114503"/>
                </a:lnTo>
                <a:lnTo>
                  <a:pt x="1411414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8351" y="3762108"/>
            <a:ext cx="1609725" cy="171450"/>
          </a:xfrm>
          <a:custGeom>
            <a:avLst/>
            <a:gdLst/>
            <a:ahLst/>
            <a:cxnLst/>
            <a:rect l="l" t="t" r="r" b="b"/>
            <a:pathLst>
              <a:path w="1609725" h="171450">
                <a:moveTo>
                  <a:pt x="170713" y="171437"/>
                </a:moveTo>
                <a:lnTo>
                  <a:pt x="0" y="84264"/>
                </a:lnTo>
                <a:lnTo>
                  <a:pt x="172173" y="0"/>
                </a:lnTo>
                <a:lnTo>
                  <a:pt x="171690" y="56781"/>
                </a:lnTo>
                <a:lnTo>
                  <a:pt x="128828" y="56781"/>
                </a:lnTo>
                <a:lnTo>
                  <a:pt x="128333" y="113931"/>
                </a:lnTo>
                <a:lnTo>
                  <a:pt x="171200" y="114295"/>
                </a:lnTo>
                <a:lnTo>
                  <a:pt x="170713" y="171437"/>
                </a:lnTo>
                <a:close/>
              </a:path>
              <a:path w="1609725" h="171450">
                <a:moveTo>
                  <a:pt x="171200" y="114295"/>
                </a:moveTo>
                <a:lnTo>
                  <a:pt x="128333" y="113931"/>
                </a:lnTo>
                <a:lnTo>
                  <a:pt x="128828" y="56781"/>
                </a:lnTo>
                <a:lnTo>
                  <a:pt x="171687" y="57145"/>
                </a:lnTo>
                <a:lnTo>
                  <a:pt x="171200" y="114295"/>
                </a:lnTo>
                <a:close/>
              </a:path>
              <a:path w="1609725" h="171450">
                <a:moveTo>
                  <a:pt x="171687" y="57145"/>
                </a:moveTo>
                <a:lnTo>
                  <a:pt x="128828" y="56781"/>
                </a:lnTo>
                <a:lnTo>
                  <a:pt x="171690" y="56781"/>
                </a:lnTo>
                <a:lnTo>
                  <a:pt x="171687" y="57145"/>
                </a:lnTo>
                <a:close/>
              </a:path>
              <a:path w="1609725" h="171450">
                <a:moveTo>
                  <a:pt x="1608836" y="126479"/>
                </a:moveTo>
                <a:lnTo>
                  <a:pt x="171200" y="114295"/>
                </a:lnTo>
                <a:lnTo>
                  <a:pt x="171687" y="57145"/>
                </a:lnTo>
                <a:lnTo>
                  <a:pt x="1609318" y="69342"/>
                </a:lnTo>
                <a:lnTo>
                  <a:pt x="1608836" y="1264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59612" y="3668496"/>
            <a:ext cx="33782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6975" sz="2700" spc="7" b="1">
                <a:solidFill>
                  <a:srgbClr val="FF0000"/>
                </a:solidFill>
                <a:latin typeface="华文楷体"/>
                <a:cs typeface="华文楷体"/>
              </a:rPr>
              <a:t>f</a:t>
            </a:r>
            <a:endParaRPr baseline="-16975" sz="27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1991" y="4274654"/>
            <a:ext cx="3586479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BCD6ED"/>
                </a:solidFill>
                <a:latin typeface="华文楷体"/>
                <a:cs typeface="华文楷体"/>
              </a:rPr>
              <a:t>滑块与木板相对运动</a:t>
            </a:r>
            <a:r>
              <a:rPr dirty="0" sz="2800" spc="-10" b="1">
                <a:solidFill>
                  <a:srgbClr val="BCD6ED"/>
                </a:solidFill>
                <a:latin typeface="华文楷体"/>
                <a:cs typeface="华文楷体"/>
              </a:rPr>
              <a:t>时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48279" y="3209328"/>
            <a:ext cx="574675" cy="611505"/>
          </a:xfrm>
          <a:custGeom>
            <a:avLst/>
            <a:gdLst/>
            <a:ahLst/>
            <a:cxnLst/>
            <a:rect l="l" t="t" r="r" b="b"/>
            <a:pathLst>
              <a:path w="574675" h="611504">
                <a:moveTo>
                  <a:pt x="482452" y="70367"/>
                </a:moveTo>
                <a:lnTo>
                  <a:pt x="454659" y="44323"/>
                </a:lnTo>
                <a:lnTo>
                  <a:pt x="574522" y="0"/>
                </a:lnTo>
                <a:lnTo>
                  <a:pt x="559781" y="49517"/>
                </a:lnTo>
                <a:lnTo>
                  <a:pt x="501992" y="49517"/>
                </a:lnTo>
                <a:lnTo>
                  <a:pt x="482452" y="70367"/>
                </a:lnTo>
                <a:close/>
              </a:path>
              <a:path w="574675" h="611504">
                <a:moveTo>
                  <a:pt x="510257" y="96423"/>
                </a:moveTo>
                <a:lnTo>
                  <a:pt x="482452" y="70367"/>
                </a:lnTo>
                <a:lnTo>
                  <a:pt x="501992" y="49517"/>
                </a:lnTo>
                <a:lnTo>
                  <a:pt x="529793" y="75577"/>
                </a:lnTo>
                <a:lnTo>
                  <a:pt x="510257" y="96423"/>
                </a:lnTo>
                <a:close/>
              </a:path>
              <a:path w="574675" h="611504">
                <a:moveTo>
                  <a:pt x="538060" y="122478"/>
                </a:moveTo>
                <a:lnTo>
                  <a:pt x="510257" y="96423"/>
                </a:lnTo>
                <a:lnTo>
                  <a:pt x="529793" y="75577"/>
                </a:lnTo>
                <a:lnTo>
                  <a:pt x="501992" y="49517"/>
                </a:lnTo>
                <a:lnTo>
                  <a:pt x="559781" y="49517"/>
                </a:lnTo>
                <a:lnTo>
                  <a:pt x="538060" y="122478"/>
                </a:lnTo>
                <a:close/>
              </a:path>
              <a:path w="574675" h="611504">
                <a:moveTo>
                  <a:pt x="27800" y="611225"/>
                </a:moveTo>
                <a:lnTo>
                  <a:pt x="0" y="585177"/>
                </a:lnTo>
                <a:lnTo>
                  <a:pt x="482452" y="70367"/>
                </a:lnTo>
                <a:lnTo>
                  <a:pt x="510257" y="96423"/>
                </a:lnTo>
                <a:lnTo>
                  <a:pt x="27800" y="611225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70270" y="2907531"/>
            <a:ext cx="1058545" cy="115506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334010">
              <a:lnSpc>
                <a:spcPct val="100000"/>
              </a:lnSpc>
              <a:spcBef>
                <a:spcPts val="1075"/>
              </a:spcBef>
            </a:pPr>
            <a:r>
              <a:rPr dirty="0" sz="2800" b="1">
                <a:solidFill>
                  <a:srgbClr val="BCD6ED"/>
                </a:solidFill>
                <a:latin typeface="华文楷体"/>
                <a:cs typeface="华文楷体"/>
              </a:rPr>
              <a:t>细</a:t>
            </a:r>
            <a:r>
              <a:rPr dirty="0" sz="2800" spc="-10" b="1">
                <a:solidFill>
                  <a:srgbClr val="BCD6ED"/>
                </a:solidFill>
                <a:latin typeface="华文楷体"/>
                <a:cs typeface="华文楷体"/>
              </a:rPr>
              <a:t>绳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2900" spc="-240" b="1" i="1">
                <a:solidFill>
                  <a:srgbClr val="00AF50"/>
                </a:solidFill>
                <a:latin typeface="华文楷体"/>
                <a:cs typeface="华文楷体"/>
              </a:rPr>
              <a:t>F</a:t>
            </a:r>
            <a:r>
              <a:rPr dirty="0" baseline="-16975" sz="2700" spc="22" b="1">
                <a:solidFill>
                  <a:srgbClr val="00AF50"/>
                </a:solidFill>
                <a:latin typeface="宋体"/>
                <a:cs typeface="宋体"/>
              </a:rPr>
              <a:t>拉</a:t>
            </a:r>
            <a:endParaRPr baseline="-16975" sz="2700">
              <a:latin typeface="宋体"/>
              <a:cs typeface="宋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105"/>
              </a:spcBef>
              <a:tabLst>
                <a:tab pos="1477645" algn="l"/>
                <a:tab pos="5603240" algn="l"/>
              </a:tabLst>
            </a:pP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/>
              <a:t>实验演</a:t>
            </a:r>
            <a:r>
              <a:rPr dirty="0" spc="5"/>
              <a:t>示</a:t>
            </a:r>
            <a:r>
              <a:rPr dirty="0"/>
              <a:t>	</a:t>
            </a:r>
          </a:p>
        </p:txBody>
      </p:sp>
      <p:sp>
        <p:nvSpPr>
          <p:cNvPr id="3" name="object 3"/>
          <p:cNvSpPr/>
          <p:nvPr/>
        </p:nvSpPr>
        <p:spPr>
          <a:xfrm>
            <a:off x="2801111" y="150266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9232" y="1726692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76321" y="1862353"/>
            <a:ext cx="6325615" cy="3936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8456" y="2025815"/>
            <a:ext cx="18542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800" b="1">
                <a:solidFill>
                  <a:srgbClr val="385622"/>
                </a:solidFill>
                <a:latin typeface="微软雅黑"/>
                <a:cs typeface="微软雅黑"/>
              </a:rPr>
              <a:t>摩擦力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61666" y="3442284"/>
            <a:ext cx="2517775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  <a:tabLst>
                <a:tab pos="726440" algn="l"/>
              </a:tabLst>
            </a:pP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年	</a:t>
            </a:r>
            <a:r>
              <a:rPr dirty="0" sz="2800" b="1">
                <a:solidFill>
                  <a:srgbClr val="385622"/>
                </a:solidFill>
                <a:latin typeface="华文楷体"/>
                <a:cs typeface="华文楷体"/>
              </a:rPr>
              <a:t>级：高</a:t>
            </a: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一 </a:t>
            </a:r>
            <a:r>
              <a:rPr dirty="0" sz="2800" b="1">
                <a:solidFill>
                  <a:srgbClr val="385622"/>
                </a:solidFill>
                <a:latin typeface="华文楷体"/>
                <a:cs typeface="华文楷体"/>
              </a:rPr>
              <a:t>主讲人：余卫</a:t>
            </a: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平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1591" y="3442284"/>
            <a:ext cx="4388485" cy="104648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760"/>
              </a:spcBef>
            </a:pP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r>
              <a:rPr dirty="0" sz="2800" b="1">
                <a:solidFill>
                  <a:srgbClr val="385622"/>
                </a:solidFill>
                <a:latin typeface="华文楷体"/>
                <a:cs typeface="华文楷体"/>
              </a:rPr>
              <a:t> 科：物理（人教版</a:t>
            </a: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）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r>
              <a:rPr dirty="0" sz="2800" spc="-55" b="1">
                <a:solidFill>
                  <a:srgbClr val="385622"/>
                </a:solidFill>
                <a:latin typeface="华文楷体"/>
                <a:cs typeface="华文楷体"/>
              </a:rPr>
              <a:t> </a:t>
            </a:r>
            <a:r>
              <a:rPr dirty="0" sz="2800" b="1">
                <a:solidFill>
                  <a:srgbClr val="385622"/>
                </a:solidFill>
                <a:latin typeface="华文楷体"/>
                <a:cs typeface="华文楷体"/>
              </a:rPr>
              <a:t>校：北京市第一六一中</a:t>
            </a:r>
            <a:r>
              <a:rPr dirty="0" sz="2800" spc="-10" b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9435" y="6155435"/>
            <a:ext cx="487679" cy="48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9075" y="4871872"/>
            <a:ext cx="6080125" cy="88328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91135" marR="5080" indent="-179070">
              <a:lnSpc>
                <a:spcPct val="101200"/>
              </a:lnSpc>
              <a:spcBef>
                <a:spcPts val="55"/>
              </a:spcBef>
            </a:pPr>
            <a:r>
              <a:rPr dirty="0" sz="2800" b="1">
                <a:latin typeface="华文楷体"/>
                <a:cs typeface="华文楷体"/>
              </a:rPr>
              <a:t>滑动摩擦力的大小跟压力的大小成正</a:t>
            </a:r>
            <a:r>
              <a:rPr dirty="0" sz="2800" spc="-5" b="1">
                <a:latin typeface="华文楷体"/>
                <a:cs typeface="华文楷体"/>
              </a:rPr>
              <a:t>比 </a:t>
            </a:r>
            <a:r>
              <a:rPr dirty="0" sz="2800" b="1">
                <a:latin typeface="华文楷体"/>
                <a:cs typeface="华文楷体"/>
              </a:rPr>
              <a:t>即 ：</a:t>
            </a:r>
            <a:r>
              <a:rPr dirty="0" sz="2800" b="1" i="1">
                <a:latin typeface="Times New Roman"/>
                <a:cs typeface="Times New Roman"/>
              </a:rPr>
              <a:t>F</a:t>
            </a:r>
            <a:r>
              <a:rPr dirty="0" baseline="-16975" sz="2700" b="1">
                <a:latin typeface="Times New Roman"/>
                <a:cs typeface="Times New Roman"/>
              </a:rPr>
              <a:t>f </a:t>
            </a:r>
            <a:r>
              <a:rPr dirty="0" sz="2800" spc="-10" b="1">
                <a:latin typeface="华文楷体"/>
                <a:cs typeface="华文楷体"/>
              </a:rPr>
              <a:t>＝ </a:t>
            </a:r>
            <a:r>
              <a:rPr dirty="0" sz="2800" spc="-5" b="1" i="1">
                <a:latin typeface="Times New Roman"/>
                <a:cs typeface="Times New Roman"/>
              </a:rPr>
              <a:t>μF</a:t>
            </a:r>
            <a:r>
              <a:rPr dirty="0" sz="2800" spc="-445" b="1" i="1">
                <a:latin typeface="Times New Roman"/>
                <a:cs typeface="Times New Roman"/>
              </a:rPr>
              <a:t> </a:t>
            </a:r>
            <a:r>
              <a:rPr dirty="0" baseline="-16975" sz="2700" spc="22" b="1">
                <a:latin typeface="宋体"/>
                <a:cs typeface="宋体"/>
              </a:rPr>
              <a:t>压</a:t>
            </a:r>
            <a:endParaRPr baseline="-16975" sz="2700">
              <a:latin typeface="宋体"/>
              <a:cs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9211" y="1982723"/>
            <a:ext cx="5469636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1105" y="1252740"/>
            <a:ext cx="55822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84275" algn="l"/>
                <a:tab pos="5568950" algn="l"/>
              </a:tabLst>
            </a:pP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/>
              <a:t>实验结</a:t>
            </a:r>
            <a:r>
              <a:rPr dirty="0" spc="5"/>
              <a:t>论</a:t>
            </a:r>
            <a:r>
              <a:rPr dirty="0"/>
              <a:t>	</a:t>
            </a:r>
          </a:p>
        </p:txBody>
      </p:sp>
      <p:sp>
        <p:nvSpPr>
          <p:cNvPr id="5" name="object 5"/>
          <p:cNvSpPr/>
          <p:nvPr/>
        </p:nvSpPr>
        <p:spPr>
          <a:xfrm>
            <a:off x="2839211" y="1525524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8855" y="1748027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2677" y="2406700"/>
            <a:ext cx="6160135" cy="312039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71145" marR="5080" indent="-179070">
              <a:lnSpc>
                <a:spcPct val="101200"/>
              </a:lnSpc>
              <a:spcBef>
                <a:spcPts val="55"/>
              </a:spcBef>
            </a:pPr>
            <a:r>
              <a:rPr dirty="0" sz="2800" b="1">
                <a:latin typeface="华文楷体"/>
                <a:cs typeface="华文楷体"/>
              </a:rPr>
              <a:t>滑动摩擦力的大小跟压力的大小成正</a:t>
            </a:r>
            <a:r>
              <a:rPr dirty="0" sz="2800" spc="-5" b="1">
                <a:latin typeface="华文楷体"/>
                <a:cs typeface="华文楷体"/>
              </a:rPr>
              <a:t>比 </a:t>
            </a:r>
            <a:r>
              <a:rPr dirty="0" sz="2800" b="1">
                <a:latin typeface="华文楷体"/>
                <a:cs typeface="华文楷体"/>
              </a:rPr>
              <a:t>即 ：</a:t>
            </a:r>
            <a:r>
              <a:rPr dirty="0" sz="2800" b="1" i="1">
                <a:latin typeface="Times New Roman"/>
                <a:cs typeface="Times New Roman"/>
              </a:rPr>
              <a:t>F</a:t>
            </a:r>
            <a:r>
              <a:rPr dirty="0" baseline="-16975" sz="2700" b="1">
                <a:latin typeface="Times New Roman"/>
                <a:cs typeface="Times New Roman"/>
              </a:rPr>
              <a:t>f </a:t>
            </a:r>
            <a:r>
              <a:rPr dirty="0" sz="2800" spc="-10" b="1">
                <a:latin typeface="华文楷体"/>
                <a:cs typeface="华文楷体"/>
              </a:rPr>
              <a:t>＝ </a:t>
            </a:r>
            <a:r>
              <a:rPr dirty="0" sz="2800" spc="-5" b="1" i="1">
                <a:latin typeface="Times New Roman"/>
                <a:cs typeface="Times New Roman"/>
              </a:rPr>
              <a:t>μF</a:t>
            </a:r>
            <a:r>
              <a:rPr dirty="0" sz="2800" spc="-445" b="1" i="1">
                <a:latin typeface="Times New Roman"/>
                <a:cs typeface="Times New Roman"/>
              </a:rPr>
              <a:t> </a:t>
            </a:r>
            <a:r>
              <a:rPr dirty="0" baseline="-16975" sz="2700" spc="22" b="1">
                <a:latin typeface="宋体"/>
                <a:cs typeface="宋体"/>
              </a:rPr>
              <a:t>压</a:t>
            </a:r>
            <a:endParaRPr baseline="-16975" sz="2700">
              <a:latin typeface="宋体"/>
              <a:cs typeface="宋体"/>
            </a:endParaRPr>
          </a:p>
          <a:p>
            <a:pPr algn="just" marL="12700" marR="440690" indent="444500">
              <a:lnSpc>
                <a:spcPct val="99700"/>
              </a:lnSpc>
              <a:spcBef>
                <a:spcPts val="860"/>
              </a:spcBef>
            </a:pPr>
            <a:r>
              <a:rPr dirty="0" sz="2800" spc="-5" b="1" i="1">
                <a:latin typeface="Times New Roman"/>
                <a:cs typeface="Times New Roman"/>
              </a:rPr>
              <a:t>μ</a:t>
            </a:r>
            <a:r>
              <a:rPr dirty="0" sz="2800" b="1">
                <a:latin typeface="华文楷体"/>
                <a:cs typeface="华文楷体"/>
              </a:rPr>
              <a:t>是比例系数，叫作动摩擦因数</a:t>
            </a:r>
            <a:r>
              <a:rPr dirty="0" sz="2800" spc="-10" b="1">
                <a:latin typeface="华文楷体"/>
                <a:cs typeface="华文楷体"/>
              </a:rPr>
              <a:t>。 </a:t>
            </a:r>
            <a:r>
              <a:rPr dirty="0" sz="2800" b="1">
                <a:latin typeface="华文楷体"/>
                <a:cs typeface="华文楷体"/>
              </a:rPr>
              <a:t>实验表明，不同材料的接触面所得</a:t>
            </a:r>
            <a:r>
              <a:rPr dirty="0" sz="2800" spc="-5" b="1">
                <a:latin typeface="华文楷体"/>
                <a:cs typeface="华文楷体"/>
              </a:rPr>
              <a:t>的 </a:t>
            </a:r>
            <a:r>
              <a:rPr dirty="0" sz="2800" b="1">
                <a:latin typeface="华文楷体"/>
                <a:cs typeface="华文楷体"/>
              </a:rPr>
              <a:t>比例系数不同，所以它的值跟接触</a:t>
            </a:r>
            <a:r>
              <a:rPr dirty="0" sz="2800" spc="-5" b="1">
                <a:latin typeface="华文楷体"/>
                <a:cs typeface="华文楷体"/>
              </a:rPr>
              <a:t>面 </a:t>
            </a:r>
            <a:r>
              <a:rPr dirty="0" sz="2800" b="1">
                <a:latin typeface="华文楷体"/>
                <a:cs typeface="华文楷体"/>
              </a:rPr>
              <a:t>有关，接触面材料不同、粗糙程度</a:t>
            </a:r>
            <a:r>
              <a:rPr dirty="0" sz="2800" spc="-5" b="1">
                <a:latin typeface="华文楷体"/>
                <a:cs typeface="华文楷体"/>
              </a:rPr>
              <a:t>不 </a:t>
            </a:r>
            <a:r>
              <a:rPr dirty="0" sz="2800" b="1">
                <a:latin typeface="华文楷体"/>
                <a:cs typeface="华文楷体"/>
              </a:rPr>
              <a:t>同，动摩擦因数也不同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28111" y="196447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6561" y="1290447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实验结</a:t>
            </a:r>
            <a:r>
              <a:rPr dirty="0" u="none" spc="5"/>
              <a:t>论</a:t>
            </a:r>
          </a:p>
        </p:txBody>
      </p:sp>
      <p:sp>
        <p:nvSpPr>
          <p:cNvPr id="5" name="object 5"/>
          <p:cNvSpPr/>
          <p:nvPr/>
        </p:nvSpPr>
        <p:spPr>
          <a:xfrm>
            <a:off x="2493264" y="174040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92907" y="1964435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7906" y="2339439"/>
            <a:ext cx="1049020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85165" algn="l"/>
              </a:tabLst>
            </a:pPr>
            <a:r>
              <a:rPr dirty="0" sz="2900" spc="-235" i="1">
                <a:latin typeface="华文楷体"/>
                <a:cs typeface="华文楷体"/>
              </a:rPr>
              <a:t>μ</a:t>
            </a:r>
            <a:r>
              <a:rPr dirty="0" sz="2800" spc="-5">
                <a:latin typeface="华文楷体"/>
                <a:cs typeface="华文楷体"/>
              </a:rPr>
              <a:t>=</a:t>
            </a:r>
            <a:r>
              <a:rPr dirty="0" sz="2800">
                <a:latin typeface="华文楷体"/>
                <a:cs typeface="华文楷体"/>
              </a:rPr>
              <a:t>	</a:t>
            </a:r>
            <a:r>
              <a:rPr dirty="0" baseline="36706" sz="4200" spc="-7" i="1">
                <a:latin typeface="Times New Roman"/>
                <a:cs typeface="Times New Roman"/>
              </a:rPr>
              <a:t>F</a:t>
            </a:r>
            <a:r>
              <a:rPr dirty="0" baseline="47138" sz="2475" spc="825" i="1">
                <a:latin typeface="Cambria Math"/>
                <a:cs typeface="Cambria Math"/>
              </a:rPr>
              <a:t>f</a:t>
            </a:r>
            <a:endParaRPr baseline="47138" sz="2475">
              <a:latin typeface="Cambria Math"/>
              <a:cs typeface="Cambria Math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29477" y="2623445"/>
            <a:ext cx="448309" cy="0"/>
          </a:xfrm>
          <a:custGeom>
            <a:avLst/>
            <a:gdLst/>
            <a:ahLst/>
            <a:cxnLst/>
            <a:rect l="l" t="t" r="r" b="b"/>
            <a:pathLst>
              <a:path w="448309" h="0">
                <a:moveTo>
                  <a:pt x="0" y="0"/>
                </a:moveTo>
                <a:lnTo>
                  <a:pt x="448309" y="0"/>
                </a:lnTo>
              </a:path>
            </a:pathLst>
          </a:custGeom>
          <a:ln w="233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16777" y="2536875"/>
            <a:ext cx="4743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F</a:t>
            </a:r>
            <a:r>
              <a:rPr dirty="0" baseline="-16975" sz="2700" spc="37">
                <a:latin typeface="宋体"/>
                <a:cs typeface="宋体"/>
              </a:rPr>
              <a:t>压</a:t>
            </a:r>
            <a:endParaRPr baseline="-16975" sz="27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4028" y="3288791"/>
            <a:ext cx="3753612" cy="242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63667" y="2458211"/>
            <a:ext cx="433070" cy="437515"/>
          </a:xfrm>
          <a:custGeom>
            <a:avLst/>
            <a:gdLst/>
            <a:ahLst/>
            <a:cxnLst/>
            <a:rect l="l" t="t" r="r" b="b"/>
            <a:pathLst>
              <a:path w="433070" h="437514">
                <a:moveTo>
                  <a:pt x="216408" y="437388"/>
                </a:moveTo>
                <a:lnTo>
                  <a:pt x="216408" y="327660"/>
                </a:lnTo>
                <a:lnTo>
                  <a:pt x="0" y="327660"/>
                </a:lnTo>
                <a:lnTo>
                  <a:pt x="0" y="109727"/>
                </a:lnTo>
                <a:lnTo>
                  <a:pt x="216408" y="109727"/>
                </a:lnTo>
                <a:lnTo>
                  <a:pt x="216408" y="0"/>
                </a:lnTo>
                <a:lnTo>
                  <a:pt x="432816" y="219456"/>
                </a:lnTo>
                <a:lnTo>
                  <a:pt x="216408" y="4373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7013" y="2443124"/>
            <a:ext cx="449580" cy="468630"/>
          </a:xfrm>
          <a:custGeom>
            <a:avLst/>
            <a:gdLst/>
            <a:ahLst/>
            <a:cxnLst/>
            <a:rect l="l" t="t" r="r" b="b"/>
            <a:pathLst>
              <a:path w="449579" h="468630">
                <a:moveTo>
                  <a:pt x="216916" y="124752"/>
                </a:moveTo>
                <a:lnTo>
                  <a:pt x="216916" y="0"/>
                </a:lnTo>
                <a:lnTo>
                  <a:pt x="232209" y="15417"/>
                </a:lnTo>
                <a:lnTo>
                  <a:pt x="229616" y="15417"/>
                </a:lnTo>
                <a:lnTo>
                  <a:pt x="218757" y="19900"/>
                </a:lnTo>
                <a:lnTo>
                  <a:pt x="229616" y="30847"/>
                </a:lnTo>
                <a:lnTo>
                  <a:pt x="229616" y="118402"/>
                </a:lnTo>
                <a:lnTo>
                  <a:pt x="223266" y="118402"/>
                </a:lnTo>
                <a:lnTo>
                  <a:pt x="216916" y="124752"/>
                </a:lnTo>
                <a:close/>
              </a:path>
              <a:path w="449579" h="468630">
                <a:moveTo>
                  <a:pt x="229616" y="30847"/>
                </a:moveTo>
                <a:lnTo>
                  <a:pt x="218757" y="19900"/>
                </a:lnTo>
                <a:lnTo>
                  <a:pt x="229616" y="15417"/>
                </a:lnTo>
                <a:lnTo>
                  <a:pt x="229616" y="30847"/>
                </a:lnTo>
                <a:close/>
              </a:path>
              <a:path w="449579" h="468630">
                <a:moveTo>
                  <a:pt x="431226" y="234086"/>
                </a:moveTo>
                <a:lnTo>
                  <a:pt x="229616" y="30847"/>
                </a:lnTo>
                <a:lnTo>
                  <a:pt x="229616" y="15417"/>
                </a:lnTo>
                <a:lnTo>
                  <a:pt x="232209" y="15417"/>
                </a:lnTo>
                <a:lnTo>
                  <a:pt x="444675" y="229615"/>
                </a:lnTo>
                <a:lnTo>
                  <a:pt x="435660" y="229615"/>
                </a:lnTo>
                <a:lnTo>
                  <a:pt x="431226" y="234086"/>
                </a:lnTo>
                <a:close/>
              </a:path>
              <a:path w="449579" h="468630">
                <a:moveTo>
                  <a:pt x="216916" y="349770"/>
                </a:moveTo>
                <a:lnTo>
                  <a:pt x="0" y="349770"/>
                </a:lnTo>
                <a:lnTo>
                  <a:pt x="0" y="118402"/>
                </a:lnTo>
                <a:lnTo>
                  <a:pt x="216916" y="118402"/>
                </a:lnTo>
                <a:lnTo>
                  <a:pt x="216916" y="124752"/>
                </a:lnTo>
                <a:lnTo>
                  <a:pt x="12700" y="124752"/>
                </a:lnTo>
                <a:lnTo>
                  <a:pt x="6350" y="131102"/>
                </a:lnTo>
                <a:lnTo>
                  <a:pt x="12700" y="131102"/>
                </a:lnTo>
                <a:lnTo>
                  <a:pt x="12700" y="337070"/>
                </a:lnTo>
                <a:lnTo>
                  <a:pt x="6350" y="337070"/>
                </a:lnTo>
                <a:lnTo>
                  <a:pt x="12700" y="343420"/>
                </a:lnTo>
                <a:lnTo>
                  <a:pt x="216916" y="343420"/>
                </a:lnTo>
                <a:lnTo>
                  <a:pt x="216916" y="349770"/>
                </a:lnTo>
                <a:close/>
              </a:path>
              <a:path w="449579" h="468630">
                <a:moveTo>
                  <a:pt x="229616" y="131102"/>
                </a:moveTo>
                <a:lnTo>
                  <a:pt x="12700" y="131102"/>
                </a:lnTo>
                <a:lnTo>
                  <a:pt x="12700" y="124752"/>
                </a:lnTo>
                <a:lnTo>
                  <a:pt x="216916" y="124752"/>
                </a:lnTo>
                <a:lnTo>
                  <a:pt x="223266" y="118402"/>
                </a:lnTo>
                <a:lnTo>
                  <a:pt x="229616" y="118402"/>
                </a:lnTo>
                <a:lnTo>
                  <a:pt x="229616" y="131102"/>
                </a:lnTo>
                <a:close/>
              </a:path>
              <a:path w="449579" h="468630">
                <a:moveTo>
                  <a:pt x="12700" y="131102"/>
                </a:moveTo>
                <a:lnTo>
                  <a:pt x="6350" y="131102"/>
                </a:lnTo>
                <a:lnTo>
                  <a:pt x="12700" y="124752"/>
                </a:lnTo>
                <a:lnTo>
                  <a:pt x="12700" y="131102"/>
                </a:lnTo>
                <a:close/>
              </a:path>
              <a:path w="449579" h="468630">
                <a:moveTo>
                  <a:pt x="435660" y="238556"/>
                </a:moveTo>
                <a:lnTo>
                  <a:pt x="431226" y="234086"/>
                </a:lnTo>
                <a:lnTo>
                  <a:pt x="435660" y="229615"/>
                </a:lnTo>
                <a:lnTo>
                  <a:pt x="435660" y="238556"/>
                </a:lnTo>
                <a:close/>
              </a:path>
              <a:path w="449579" h="468630">
                <a:moveTo>
                  <a:pt x="444675" y="238556"/>
                </a:moveTo>
                <a:lnTo>
                  <a:pt x="435660" y="238556"/>
                </a:lnTo>
                <a:lnTo>
                  <a:pt x="435660" y="229615"/>
                </a:lnTo>
                <a:lnTo>
                  <a:pt x="444675" y="229615"/>
                </a:lnTo>
                <a:lnTo>
                  <a:pt x="449109" y="234086"/>
                </a:lnTo>
                <a:lnTo>
                  <a:pt x="444675" y="238556"/>
                </a:lnTo>
                <a:close/>
              </a:path>
              <a:path w="449579" h="468630">
                <a:moveTo>
                  <a:pt x="232209" y="452754"/>
                </a:moveTo>
                <a:lnTo>
                  <a:pt x="229616" y="452754"/>
                </a:lnTo>
                <a:lnTo>
                  <a:pt x="229616" y="437337"/>
                </a:lnTo>
                <a:lnTo>
                  <a:pt x="431226" y="234086"/>
                </a:lnTo>
                <a:lnTo>
                  <a:pt x="435660" y="238556"/>
                </a:lnTo>
                <a:lnTo>
                  <a:pt x="444675" y="238556"/>
                </a:lnTo>
                <a:lnTo>
                  <a:pt x="232209" y="452754"/>
                </a:lnTo>
                <a:close/>
              </a:path>
              <a:path w="449579" h="468630">
                <a:moveTo>
                  <a:pt x="12700" y="343420"/>
                </a:moveTo>
                <a:lnTo>
                  <a:pt x="6350" y="337070"/>
                </a:lnTo>
                <a:lnTo>
                  <a:pt x="12700" y="337070"/>
                </a:lnTo>
                <a:lnTo>
                  <a:pt x="12700" y="343420"/>
                </a:lnTo>
                <a:close/>
              </a:path>
              <a:path w="449579" h="468630">
                <a:moveTo>
                  <a:pt x="229616" y="349770"/>
                </a:moveTo>
                <a:lnTo>
                  <a:pt x="223266" y="349770"/>
                </a:lnTo>
                <a:lnTo>
                  <a:pt x="216916" y="343420"/>
                </a:lnTo>
                <a:lnTo>
                  <a:pt x="12700" y="343420"/>
                </a:lnTo>
                <a:lnTo>
                  <a:pt x="12700" y="337070"/>
                </a:lnTo>
                <a:lnTo>
                  <a:pt x="229616" y="337070"/>
                </a:lnTo>
                <a:lnTo>
                  <a:pt x="229616" y="349770"/>
                </a:lnTo>
                <a:close/>
              </a:path>
              <a:path w="449579" h="468630">
                <a:moveTo>
                  <a:pt x="216916" y="468172"/>
                </a:moveTo>
                <a:lnTo>
                  <a:pt x="216916" y="343420"/>
                </a:lnTo>
                <a:lnTo>
                  <a:pt x="223266" y="349770"/>
                </a:lnTo>
                <a:lnTo>
                  <a:pt x="229616" y="349770"/>
                </a:lnTo>
                <a:lnTo>
                  <a:pt x="229616" y="437337"/>
                </a:lnTo>
                <a:lnTo>
                  <a:pt x="218757" y="448284"/>
                </a:lnTo>
                <a:lnTo>
                  <a:pt x="229616" y="452754"/>
                </a:lnTo>
                <a:lnTo>
                  <a:pt x="232209" y="452754"/>
                </a:lnTo>
                <a:lnTo>
                  <a:pt x="216916" y="468172"/>
                </a:lnTo>
                <a:close/>
              </a:path>
              <a:path w="449579" h="468630">
                <a:moveTo>
                  <a:pt x="229616" y="452754"/>
                </a:moveTo>
                <a:lnTo>
                  <a:pt x="218757" y="448284"/>
                </a:lnTo>
                <a:lnTo>
                  <a:pt x="229616" y="437337"/>
                </a:lnTo>
                <a:lnTo>
                  <a:pt x="229616" y="45275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70846" y="2592794"/>
            <a:ext cx="100330" cy="303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 spc="5">
                <a:latin typeface="华文楷体"/>
                <a:cs typeface="华文楷体"/>
              </a:rPr>
              <a:t>f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3676" y="2381387"/>
            <a:ext cx="1341120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93065" algn="l"/>
              </a:tabLst>
            </a:pPr>
            <a:r>
              <a:rPr dirty="0" sz="2800" spc="-5" i="1">
                <a:latin typeface="Times New Roman"/>
                <a:cs typeface="Times New Roman"/>
              </a:rPr>
              <a:t>F	</a:t>
            </a:r>
            <a:r>
              <a:rPr dirty="0" sz="2800" spc="-5">
                <a:latin typeface="华文楷体"/>
                <a:cs typeface="华文楷体"/>
              </a:rPr>
              <a:t>＝</a:t>
            </a:r>
            <a:r>
              <a:rPr dirty="0" sz="2800" spc="-295">
                <a:latin typeface="华文楷体"/>
                <a:cs typeface="华文楷体"/>
              </a:rPr>
              <a:t> </a:t>
            </a:r>
            <a:r>
              <a:rPr dirty="0" sz="2900" spc="-640" i="1">
                <a:latin typeface="华文楷体"/>
                <a:cs typeface="华文楷体"/>
              </a:rPr>
              <a:t>μF</a:t>
            </a:r>
            <a:endParaRPr sz="29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5901" y="2592794"/>
            <a:ext cx="257175" cy="303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 spc="25">
                <a:latin typeface="宋体"/>
                <a:cs typeface="宋体"/>
              </a:rPr>
              <a:t>压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5411" y="2346906"/>
            <a:ext cx="997585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-120" i="1">
                <a:latin typeface="华文楷体"/>
                <a:cs typeface="华文楷体"/>
              </a:rPr>
              <a:t>μ</a:t>
            </a:r>
            <a:r>
              <a:rPr dirty="0" sz="2800" spc="-120">
                <a:latin typeface="华文楷体"/>
                <a:cs typeface="华文楷体"/>
              </a:rPr>
              <a:t>=</a:t>
            </a:r>
            <a:r>
              <a:rPr dirty="0" sz="2800" spc="305">
                <a:latin typeface="华文楷体"/>
                <a:cs typeface="华文楷体"/>
              </a:rPr>
              <a:t> </a:t>
            </a:r>
            <a:r>
              <a:rPr dirty="0" baseline="32738" sz="4200" spc="104" i="1">
                <a:latin typeface="Times New Roman"/>
                <a:cs typeface="Times New Roman"/>
              </a:rPr>
              <a:t>F</a:t>
            </a:r>
            <a:r>
              <a:rPr dirty="0" baseline="40404" sz="2475" spc="104" i="1">
                <a:latin typeface="Cambria Math"/>
                <a:cs typeface="Cambria Math"/>
              </a:rPr>
              <a:t>f</a:t>
            </a:r>
            <a:endParaRPr baseline="40404" sz="2475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56981" y="2630639"/>
            <a:ext cx="396875" cy="0"/>
          </a:xfrm>
          <a:custGeom>
            <a:avLst/>
            <a:gdLst/>
            <a:ahLst/>
            <a:cxnLst/>
            <a:rect l="l" t="t" r="r" b="b"/>
            <a:pathLst>
              <a:path w="396875" h="0">
                <a:moveTo>
                  <a:pt x="0" y="0"/>
                </a:moveTo>
                <a:lnTo>
                  <a:pt x="396875" y="0"/>
                </a:lnTo>
              </a:path>
            </a:pathLst>
          </a:custGeom>
          <a:ln w="2334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944281" y="2543708"/>
            <a:ext cx="41275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F</a:t>
            </a:r>
            <a:r>
              <a:rPr dirty="0" baseline="-13468" sz="2475" spc="322" i="1">
                <a:latin typeface="Cambria Math"/>
                <a:cs typeface="Cambria Math"/>
              </a:rPr>
              <a:t>N</a:t>
            </a:r>
            <a:endParaRPr baseline="-13468" sz="2475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84892" y="192231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03355" y="1312049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实验结</a:t>
            </a:r>
            <a:r>
              <a:rPr dirty="0" u="none" spc="5"/>
              <a:t>论</a:t>
            </a:r>
          </a:p>
        </p:txBody>
      </p:sp>
      <p:sp>
        <p:nvSpPr>
          <p:cNvPr id="16" name="object 16"/>
          <p:cNvSpPr/>
          <p:nvPr/>
        </p:nvSpPr>
        <p:spPr>
          <a:xfrm>
            <a:off x="2950464" y="1699260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50107" y="1921764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4" y="0"/>
                </a:lnTo>
                <a:lnTo>
                  <a:pt x="245364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38188" y="2444495"/>
            <a:ext cx="434340" cy="437515"/>
          </a:xfrm>
          <a:custGeom>
            <a:avLst/>
            <a:gdLst/>
            <a:ahLst/>
            <a:cxnLst/>
            <a:rect l="l" t="t" r="r" b="b"/>
            <a:pathLst>
              <a:path w="434340" h="437514">
                <a:moveTo>
                  <a:pt x="217931" y="437387"/>
                </a:moveTo>
                <a:lnTo>
                  <a:pt x="217931" y="329183"/>
                </a:lnTo>
                <a:lnTo>
                  <a:pt x="0" y="329183"/>
                </a:lnTo>
                <a:lnTo>
                  <a:pt x="0" y="109727"/>
                </a:lnTo>
                <a:lnTo>
                  <a:pt x="217931" y="109727"/>
                </a:lnTo>
                <a:lnTo>
                  <a:pt x="217931" y="0"/>
                </a:lnTo>
                <a:lnTo>
                  <a:pt x="434339" y="219455"/>
                </a:lnTo>
                <a:lnTo>
                  <a:pt x="217931" y="43738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32282" y="2429814"/>
            <a:ext cx="449580" cy="468630"/>
          </a:xfrm>
          <a:custGeom>
            <a:avLst/>
            <a:gdLst/>
            <a:ahLst/>
            <a:cxnLst/>
            <a:rect l="l" t="t" r="r" b="b"/>
            <a:pathLst>
              <a:path w="449579" h="468630">
                <a:moveTo>
                  <a:pt x="216915" y="124752"/>
                </a:moveTo>
                <a:lnTo>
                  <a:pt x="216915" y="0"/>
                </a:lnTo>
                <a:lnTo>
                  <a:pt x="232209" y="15417"/>
                </a:lnTo>
                <a:lnTo>
                  <a:pt x="229615" y="15417"/>
                </a:lnTo>
                <a:lnTo>
                  <a:pt x="218757" y="19888"/>
                </a:lnTo>
                <a:lnTo>
                  <a:pt x="229615" y="30835"/>
                </a:lnTo>
                <a:lnTo>
                  <a:pt x="229615" y="118402"/>
                </a:lnTo>
                <a:lnTo>
                  <a:pt x="223265" y="118402"/>
                </a:lnTo>
                <a:lnTo>
                  <a:pt x="216915" y="124752"/>
                </a:lnTo>
                <a:close/>
              </a:path>
              <a:path w="449579" h="468630">
                <a:moveTo>
                  <a:pt x="229615" y="30835"/>
                </a:moveTo>
                <a:lnTo>
                  <a:pt x="218757" y="19888"/>
                </a:lnTo>
                <a:lnTo>
                  <a:pt x="229615" y="15417"/>
                </a:lnTo>
                <a:lnTo>
                  <a:pt x="229615" y="30835"/>
                </a:lnTo>
                <a:close/>
              </a:path>
              <a:path w="449579" h="468630">
                <a:moveTo>
                  <a:pt x="431226" y="234086"/>
                </a:moveTo>
                <a:lnTo>
                  <a:pt x="229615" y="30835"/>
                </a:lnTo>
                <a:lnTo>
                  <a:pt x="229615" y="15417"/>
                </a:lnTo>
                <a:lnTo>
                  <a:pt x="232209" y="15417"/>
                </a:lnTo>
                <a:lnTo>
                  <a:pt x="444675" y="229615"/>
                </a:lnTo>
                <a:lnTo>
                  <a:pt x="435660" y="229615"/>
                </a:lnTo>
                <a:lnTo>
                  <a:pt x="431226" y="234086"/>
                </a:lnTo>
                <a:close/>
              </a:path>
              <a:path w="449579" h="468630">
                <a:moveTo>
                  <a:pt x="216915" y="349770"/>
                </a:moveTo>
                <a:lnTo>
                  <a:pt x="0" y="349770"/>
                </a:lnTo>
                <a:lnTo>
                  <a:pt x="0" y="118402"/>
                </a:lnTo>
                <a:lnTo>
                  <a:pt x="216915" y="118402"/>
                </a:lnTo>
                <a:lnTo>
                  <a:pt x="216915" y="124752"/>
                </a:lnTo>
                <a:lnTo>
                  <a:pt x="12700" y="124752"/>
                </a:lnTo>
                <a:lnTo>
                  <a:pt x="6350" y="131102"/>
                </a:lnTo>
                <a:lnTo>
                  <a:pt x="12700" y="131102"/>
                </a:lnTo>
                <a:lnTo>
                  <a:pt x="12700" y="337070"/>
                </a:lnTo>
                <a:lnTo>
                  <a:pt x="6350" y="337070"/>
                </a:lnTo>
                <a:lnTo>
                  <a:pt x="12700" y="343420"/>
                </a:lnTo>
                <a:lnTo>
                  <a:pt x="216915" y="343420"/>
                </a:lnTo>
                <a:lnTo>
                  <a:pt x="216915" y="349770"/>
                </a:lnTo>
                <a:close/>
              </a:path>
              <a:path w="449579" h="468630">
                <a:moveTo>
                  <a:pt x="229615" y="131102"/>
                </a:moveTo>
                <a:lnTo>
                  <a:pt x="12700" y="131102"/>
                </a:lnTo>
                <a:lnTo>
                  <a:pt x="12700" y="124752"/>
                </a:lnTo>
                <a:lnTo>
                  <a:pt x="216915" y="124752"/>
                </a:lnTo>
                <a:lnTo>
                  <a:pt x="223265" y="118402"/>
                </a:lnTo>
                <a:lnTo>
                  <a:pt x="229615" y="118402"/>
                </a:lnTo>
                <a:lnTo>
                  <a:pt x="229615" y="131102"/>
                </a:lnTo>
                <a:close/>
              </a:path>
              <a:path w="449579" h="468630">
                <a:moveTo>
                  <a:pt x="12700" y="131102"/>
                </a:moveTo>
                <a:lnTo>
                  <a:pt x="6350" y="131102"/>
                </a:lnTo>
                <a:lnTo>
                  <a:pt x="12700" y="124752"/>
                </a:lnTo>
                <a:lnTo>
                  <a:pt x="12700" y="131102"/>
                </a:lnTo>
                <a:close/>
              </a:path>
              <a:path w="449579" h="468630">
                <a:moveTo>
                  <a:pt x="435660" y="238556"/>
                </a:moveTo>
                <a:lnTo>
                  <a:pt x="431226" y="234086"/>
                </a:lnTo>
                <a:lnTo>
                  <a:pt x="435660" y="229615"/>
                </a:lnTo>
                <a:lnTo>
                  <a:pt x="435660" y="238556"/>
                </a:lnTo>
                <a:close/>
              </a:path>
              <a:path w="449579" h="468630">
                <a:moveTo>
                  <a:pt x="444675" y="238556"/>
                </a:moveTo>
                <a:lnTo>
                  <a:pt x="435660" y="238556"/>
                </a:lnTo>
                <a:lnTo>
                  <a:pt x="435660" y="229615"/>
                </a:lnTo>
                <a:lnTo>
                  <a:pt x="444675" y="229615"/>
                </a:lnTo>
                <a:lnTo>
                  <a:pt x="449110" y="234086"/>
                </a:lnTo>
                <a:lnTo>
                  <a:pt x="444675" y="238556"/>
                </a:lnTo>
                <a:close/>
              </a:path>
              <a:path w="449579" h="468630">
                <a:moveTo>
                  <a:pt x="232209" y="452754"/>
                </a:moveTo>
                <a:lnTo>
                  <a:pt x="229615" y="452754"/>
                </a:lnTo>
                <a:lnTo>
                  <a:pt x="229615" y="437337"/>
                </a:lnTo>
                <a:lnTo>
                  <a:pt x="431226" y="234086"/>
                </a:lnTo>
                <a:lnTo>
                  <a:pt x="435660" y="238556"/>
                </a:lnTo>
                <a:lnTo>
                  <a:pt x="444675" y="238556"/>
                </a:lnTo>
                <a:lnTo>
                  <a:pt x="232209" y="452754"/>
                </a:lnTo>
                <a:close/>
              </a:path>
              <a:path w="449579" h="468630">
                <a:moveTo>
                  <a:pt x="12700" y="343420"/>
                </a:moveTo>
                <a:lnTo>
                  <a:pt x="6350" y="337070"/>
                </a:lnTo>
                <a:lnTo>
                  <a:pt x="12700" y="337070"/>
                </a:lnTo>
                <a:lnTo>
                  <a:pt x="12700" y="343420"/>
                </a:lnTo>
                <a:close/>
              </a:path>
              <a:path w="449579" h="468630">
                <a:moveTo>
                  <a:pt x="229615" y="349770"/>
                </a:moveTo>
                <a:lnTo>
                  <a:pt x="223265" y="349770"/>
                </a:lnTo>
                <a:lnTo>
                  <a:pt x="216915" y="343420"/>
                </a:lnTo>
                <a:lnTo>
                  <a:pt x="12700" y="343420"/>
                </a:lnTo>
                <a:lnTo>
                  <a:pt x="12700" y="337070"/>
                </a:lnTo>
                <a:lnTo>
                  <a:pt x="229615" y="337070"/>
                </a:lnTo>
                <a:lnTo>
                  <a:pt x="229615" y="349770"/>
                </a:lnTo>
                <a:close/>
              </a:path>
              <a:path w="449579" h="468630">
                <a:moveTo>
                  <a:pt x="216915" y="468172"/>
                </a:moveTo>
                <a:lnTo>
                  <a:pt x="216915" y="343420"/>
                </a:lnTo>
                <a:lnTo>
                  <a:pt x="223265" y="349770"/>
                </a:lnTo>
                <a:lnTo>
                  <a:pt x="229615" y="349770"/>
                </a:lnTo>
                <a:lnTo>
                  <a:pt x="229615" y="437337"/>
                </a:lnTo>
                <a:lnTo>
                  <a:pt x="218757" y="448284"/>
                </a:lnTo>
                <a:lnTo>
                  <a:pt x="229615" y="452754"/>
                </a:lnTo>
                <a:lnTo>
                  <a:pt x="232209" y="452754"/>
                </a:lnTo>
                <a:lnTo>
                  <a:pt x="216915" y="468172"/>
                </a:lnTo>
                <a:close/>
              </a:path>
              <a:path w="449579" h="468630">
                <a:moveTo>
                  <a:pt x="229615" y="452754"/>
                </a:moveTo>
                <a:lnTo>
                  <a:pt x="218757" y="448284"/>
                </a:lnTo>
                <a:lnTo>
                  <a:pt x="229615" y="437337"/>
                </a:lnTo>
                <a:lnTo>
                  <a:pt x="229615" y="45275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0255" y="2621279"/>
            <a:ext cx="6419088" cy="2645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9467" y="185745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4831" y="1182903"/>
            <a:ext cx="44964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几种材料间的动摩擦因</a:t>
            </a:r>
            <a:r>
              <a:rPr dirty="0" u="none" spc="5"/>
              <a:t>数</a:t>
            </a:r>
          </a:p>
        </p:txBody>
      </p:sp>
      <p:sp>
        <p:nvSpPr>
          <p:cNvPr id="5" name="object 5"/>
          <p:cNvSpPr/>
          <p:nvPr/>
        </p:nvSpPr>
        <p:spPr>
          <a:xfrm>
            <a:off x="2974848" y="163372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74492" y="1857755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8" y="0"/>
                </a:lnTo>
                <a:lnTo>
                  <a:pt x="246888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5289" y="170733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55353" y="1032776"/>
            <a:ext cx="6080125" cy="3679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3652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例</a:t>
            </a:r>
            <a:r>
              <a:rPr dirty="0" sz="3200" spc="5">
                <a:latin typeface="黑体"/>
                <a:cs typeface="黑体"/>
              </a:rPr>
              <a:t>题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080">
              <a:lnSpc>
                <a:spcPct val="100200"/>
              </a:lnSpc>
            </a:pPr>
            <a:r>
              <a:rPr dirty="0" sz="2800" b="1">
                <a:latin typeface="华文楷体"/>
                <a:cs typeface="华文楷体"/>
              </a:rPr>
              <a:t>例题：在我国东北寒冷的冬季，有些</a:t>
            </a:r>
            <a:r>
              <a:rPr dirty="0" sz="2800" spc="-5" b="1">
                <a:latin typeface="华文楷体"/>
                <a:cs typeface="华文楷体"/>
              </a:rPr>
              <a:t>地 </a:t>
            </a:r>
            <a:r>
              <a:rPr dirty="0" sz="2800" b="1">
                <a:latin typeface="华文楷体"/>
                <a:cs typeface="华文楷体"/>
              </a:rPr>
              <a:t>方用雪橇作为运输工具。一个有钢制</a:t>
            </a:r>
            <a:r>
              <a:rPr dirty="0" sz="2800" spc="-5" b="1">
                <a:latin typeface="华文楷体"/>
                <a:cs typeface="华文楷体"/>
              </a:rPr>
              <a:t>滑 </a:t>
            </a:r>
            <a:r>
              <a:rPr dirty="0" sz="2800" b="1">
                <a:latin typeface="华文楷体"/>
                <a:cs typeface="华文楷体"/>
              </a:rPr>
              <a:t>板的雪橇，连同车上木料的总质量</a:t>
            </a:r>
            <a:r>
              <a:rPr dirty="0" sz="2800" spc="-10" b="1">
                <a:latin typeface="华文楷体"/>
                <a:cs typeface="华文楷体"/>
              </a:rPr>
              <a:t>为 </a:t>
            </a:r>
            <a:r>
              <a:rPr dirty="0" sz="2800" b="1">
                <a:latin typeface="Times New Roman"/>
                <a:cs typeface="Times New Roman"/>
              </a:rPr>
              <a:t>4.9</a:t>
            </a:r>
            <a:r>
              <a:rPr dirty="0" sz="2800" b="1">
                <a:latin typeface="华文楷体"/>
                <a:cs typeface="华文楷体"/>
              </a:rPr>
              <a:t>×</a:t>
            </a:r>
            <a:r>
              <a:rPr dirty="0" sz="2800" b="1">
                <a:latin typeface="Times New Roman"/>
                <a:cs typeface="Times New Roman"/>
              </a:rPr>
              <a:t>10</a:t>
            </a:r>
            <a:r>
              <a:rPr dirty="0" baseline="21604" sz="2700" b="1">
                <a:latin typeface="Times New Roman"/>
                <a:cs typeface="Times New Roman"/>
              </a:rPr>
              <a:t>3</a:t>
            </a:r>
            <a:r>
              <a:rPr dirty="0" baseline="21604" sz="2700" spc="30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kg</a:t>
            </a:r>
            <a:r>
              <a:rPr dirty="0" sz="2800" b="1">
                <a:latin typeface="华文楷体"/>
                <a:cs typeface="华文楷体"/>
              </a:rPr>
              <a:t>。在水平的冰道上，马要</a:t>
            </a:r>
            <a:r>
              <a:rPr dirty="0" sz="2800" spc="-10" b="1">
                <a:latin typeface="华文楷体"/>
                <a:cs typeface="华文楷体"/>
              </a:rPr>
              <a:t>在 </a:t>
            </a:r>
            <a:r>
              <a:rPr dirty="0" sz="2800" b="1">
                <a:latin typeface="华文楷体"/>
                <a:cs typeface="华文楷体"/>
              </a:rPr>
              <a:t>水平方向用多大的力，才能够拉着雪</a:t>
            </a:r>
            <a:r>
              <a:rPr dirty="0" sz="2800" spc="-5" b="1">
                <a:latin typeface="华文楷体"/>
                <a:cs typeface="华文楷体"/>
              </a:rPr>
              <a:t>橇 </a:t>
            </a:r>
            <a:r>
              <a:rPr dirty="0" sz="2800" b="1">
                <a:latin typeface="华文楷体"/>
                <a:cs typeface="华文楷体"/>
              </a:rPr>
              <a:t>匀速前进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r>
              <a:rPr dirty="0" sz="2800" b="1">
                <a:latin typeface="华文楷体"/>
                <a:cs typeface="华文楷体"/>
              </a:rPr>
              <a:t> </a:t>
            </a:r>
            <a:r>
              <a:rPr dirty="0" sz="2800" spc="-5" b="1" i="1">
                <a:latin typeface="Times New Roman"/>
                <a:cs typeface="Times New Roman"/>
              </a:rPr>
              <a:t>g </a:t>
            </a:r>
            <a:r>
              <a:rPr dirty="0" sz="2800" b="1">
                <a:latin typeface="华文楷体"/>
                <a:cs typeface="华文楷体"/>
              </a:rPr>
              <a:t>取</a:t>
            </a:r>
            <a:r>
              <a:rPr dirty="0" sz="2800" spc="-5" b="1">
                <a:latin typeface="Times New Roman"/>
                <a:cs typeface="Times New Roman"/>
              </a:rPr>
              <a:t>10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N/kg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1507" y="148437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1" y="0"/>
                </a:lnTo>
                <a:lnTo>
                  <a:pt x="362711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21151" y="1706879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01611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02957" y="1271269"/>
            <a:ext cx="1366964" cy="2215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72551" y="3261029"/>
            <a:ext cx="414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m</a:t>
            </a:r>
            <a:r>
              <a:rPr dirty="0" sz="2400" b="1" i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2551" y="1162786"/>
            <a:ext cx="37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spc="7" b="1">
                <a:latin typeface="Times New Roman"/>
                <a:cs typeface="Times New Roman"/>
              </a:rPr>
              <a:t>N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0980" y="2109482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0576" y="2109482"/>
            <a:ext cx="294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baseline="-17921" sz="2325" b="1">
                <a:latin typeface="Times New Roman"/>
                <a:cs typeface="Times New Roman"/>
              </a:rPr>
              <a:t>f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4068" y="1589531"/>
            <a:ext cx="735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宋体"/>
                <a:cs typeface="宋体"/>
              </a:rPr>
              <a:t>解</a:t>
            </a:r>
            <a:r>
              <a:rPr dirty="0" sz="2800" spc="-5">
                <a:latin typeface="宋体"/>
                <a:cs typeface="宋体"/>
              </a:rPr>
              <a:t>：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4600" y="4405884"/>
            <a:ext cx="2788920" cy="888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54462" y="1544764"/>
            <a:ext cx="1330960" cy="1163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0185">
              <a:lnSpc>
                <a:spcPct val="133400"/>
              </a:lnSpc>
              <a:spcBef>
                <a:spcPts val="100"/>
              </a:spcBef>
            </a:pPr>
            <a:r>
              <a:rPr dirty="0" u="none" sz="2800" b="1" i="1">
                <a:latin typeface="Times New Roman"/>
                <a:cs typeface="Times New Roman"/>
              </a:rPr>
              <a:t>F</a:t>
            </a:r>
            <a:r>
              <a:rPr dirty="0" u="none" sz="2800" b="1">
                <a:latin typeface="宋体"/>
                <a:cs typeface="宋体"/>
              </a:rPr>
              <a:t>＝</a:t>
            </a:r>
            <a:r>
              <a:rPr dirty="0" u="none" sz="2800" b="1" i="1">
                <a:latin typeface="Times New Roman"/>
                <a:cs typeface="Times New Roman"/>
              </a:rPr>
              <a:t>F</a:t>
            </a:r>
            <a:r>
              <a:rPr dirty="0" u="none" baseline="-16975" sz="2700" b="1">
                <a:latin typeface="Times New Roman"/>
                <a:cs typeface="Times New Roman"/>
              </a:rPr>
              <a:t>f  </a:t>
            </a:r>
            <a:r>
              <a:rPr dirty="0" u="none" sz="2800" spc="5" b="1" i="1">
                <a:latin typeface="Times New Roman"/>
                <a:cs typeface="Times New Roman"/>
              </a:rPr>
              <a:t>F</a:t>
            </a:r>
            <a:r>
              <a:rPr dirty="0" u="none" baseline="-16975" sz="2700" spc="7" b="1">
                <a:latin typeface="Times New Roman"/>
                <a:cs typeface="Times New Roman"/>
              </a:rPr>
              <a:t>N</a:t>
            </a:r>
            <a:r>
              <a:rPr dirty="0" u="none" baseline="-16975" sz="2700" spc="232" b="1">
                <a:latin typeface="Times New Roman"/>
                <a:cs typeface="Times New Roman"/>
              </a:rPr>
              <a:t> </a:t>
            </a:r>
            <a:r>
              <a:rPr dirty="0" u="none" sz="2800" b="1">
                <a:latin typeface="宋体"/>
                <a:cs typeface="宋体"/>
              </a:rPr>
              <a:t>＝</a:t>
            </a:r>
            <a:r>
              <a:rPr dirty="0" u="none" sz="2800" b="1" i="1">
                <a:latin typeface="Times New Roman"/>
                <a:cs typeface="Times New Roman"/>
              </a:rPr>
              <a:t>mg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2367" y="2935630"/>
            <a:ext cx="239776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" b="1" i="1">
                <a:latin typeface="Times New Roman"/>
                <a:cs typeface="Times New Roman"/>
              </a:rPr>
              <a:t>F</a:t>
            </a:r>
            <a:r>
              <a:rPr dirty="0" baseline="-16975" sz="2700" spc="7" b="1">
                <a:latin typeface="Times New Roman"/>
                <a:cs typeface="Times New Roman"/>
              </a:rPr>
              <a:t>f</a:t>
            </a:r>
            <a:r>
              <a:rPr dirty="0" baseline="-16975" sz="2700" spc="254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宋体"/>
                <a:cs typeface="宋体"/>
              </a:rPr>
              <a:t>＝</a:t>
            </a:r>
            <a:r>
              <a:rPr dirty="0" sz="2800" b="1" i="1">
                <a:latin typeface="Times New Roman"/>
                <a:cs typeface="Times New Roman"/>
              </a:rPr>
              <a:t>μF</a:t>
            </a:r>
            <a:r>
              <a:rPr dirty="0" baseline="-16975" sz="2700" b="1">
                <a:latin typeface="Times New Roman"/>
                <a:cs typeface="Times New Roman"/>
              </a:rPr>
              <a:t>N</a:t>
            </a:r>
            <a:r>
              <a:rPr dirty="0" sz="2800" b="1">
                <a:latin typeface="宋体"/>
                <a:cs typeface="宋体"/>
              </a:rPr>
              <a:t>＝</a:t>
            </a:r>
            <a:r>
              <a:rPr dirty="0" sz="2800" b="1" i="1">
                <a:latin typeface="Times New Roman"/>
                <a:cs typeface="Times New Roman"/>
              </a:rPr>
              <a:t>μmg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0542" y="3493884"/>
            <a:ext cx="5826125" cy="1948814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baseline="2976" sz="4200" spc="-15" b="1" i="1">
                <a:latin typeface="Times New Roman"/>
                <a:cs typeface="Times New Roman"/>
              </a:rPr>
              <a:t>F</a:t>
            </a:r>
            <a:r>
              <a:rPr dirty="0" baseline="2976" sz="4200" spc="-15" b="1">
                <a:latin typeface="宋体"/>
                <a:cs typeface="宋体"/>
              </a:rPr>
              <a:t>＝</a:t>
            </a:r>
            <a:r>
              <a:rPr dirty="0" baseline="2976" sz="4200" spc="-1064" b="1">
                <a:latin typeface="宋体"/>
                <a:cs typeface="宋体"/>
              </a:rPr>
              <a:t> </a:t>
            </a:r>
            <a:r>
              <a:rPr dirty="0" baseline="2976" sz="4200" spc="-135" b="1" i="1">
                <a:latin typeface="Times New Roman"/>
                <a:cs typeface="Times New Roman"/>
              </a:rPr>
              <a:t>μmg</a:t>
            </a:r>
            <a:r>
              <a:rPr dirty="0" sz="2400" spc="-90" b="1">
                <a:latin typeface="宋体"/>
                <a:cs typeface="宋体"/>
              </a:rPr>
              <a:t>＝</a:t>
            </a:r>
            <a:r>
              <a:rPr dirty="0" sz="2400" spc="-605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0.02</a:t>
            </a:r>
            <a:r>
              <a:rPr dirty="0" sz="2400" b="1">
                <a:latin typeface="华文楷体"/>
                <a:cs typeface="华文楷体"/>
              </a:rPr>
              <a:t>×</a:t>
            </a:r>
            <a:r>
              <a:rPr dirty="0" sz="2400" b="1">
                <a:latin typeface="Times New Roman"/>
                <a:cs typeface="Times New Roman"/>
              </a:rPr>
              <a:t>4.9</a:t>
            </a:r>
            <a:r>
              <a:rPr dirty="0" sz="2400" b="1">
                <a:latin typeface="华文楷体"/>
                <a:cs typeface="华文楷体"/>
              </a:rPr>
              <a:t>×</a:t>
            </a:r>
            <a:r>
              <a:rPr dirty="0" sz="2400" b="1">
                <a:latin typeface="Times New Roman"/>
                <a:cs typeface="Times New Roman"/>
              </a:rPr>
              <a:t>10</a:t>
            </a:r>
            <a:r>
              <a:rPr dirty="0" baseline="21505" sz="2325" b="1">
                <a:latin typeface="Times New Roman"/>
                <a:cs typeface="Times New Roman"/>
              </a:rPr>
              <a:t>3</a:t>
            </a:r>
            <a:r>
              <a:rPr dirty="0" baseline="21505" sz="2325" spc="30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×</a:t>
            </a:r>
            <a:r>
              <a:rPr dirty="0" sz="2400" b="1">
                <a:latin typeface="Times New Roman"/>
                <a:cs typeface="Times New Roman"/>
              </a:rPr>
              <a:t>10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N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spc="-10" b="1">
                <a:latin typeface="宋体"/>
                <a:cs typeface="宋体"/>
              </a:rPr>
              <a:t>＝</a:t>
            </a:r>
            <a:r>
              <a:rPr dirty="0" sz="2400" spc="-610" b="1">
                <a:latin typeface="宋体"/>
                <a:cs typeface="宋体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980</a:t>
            </a:r>
            <a:r>
              <a:rPr dirty="0" sz="2400" spc="-1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200025" marR="2413000">
              <a:lnSpc>
                <a:spcPct val="100000"/>
              </a:lnSpc>
              <a:spcBef>
                <a:spcPts val="855"/>
              </a:spcBef>
            </a:pPr>
            <a:r>
              <a:rPr dirty="0" sz="2800" b="1">
                <a:latin typeface="华文楷体"/>
                <a:cs typeface="华文楷体"/>
              </a:rPr>
              <a:t>马要在水平方向</a:t>
            </a:r>
            <a:r>
              <a:rPr dirty="0" sz="2800" spc="-10" b="1">
                <a:latin typeface="华文楷体"/>
                <a:cs typeface="华文楷体"/>
              </a:rPr>
              <a:t>用 </a:t>
            </a:r>
            <a:r>
              <a:rPr dirty="0" sz="2800" spc="-5" b="1">
                <a:latin typeface="华文楷体"/>
                <a:cs typeface="华文楷体"/>
              </a:rPr>
              <a:t>980</a:t>
            </a:r>
            <a:r>
              <a:rPr dirty="0" sz="2800" spc="-15" b="1">
                <a:latin typeface="华文楷体"/>
                <a:cs typeface="华文楷体"/>
              </a:rPr>
              <a:t> </a:t>
            </a:r>
            <a:r>
              <a:rPr dirty="0" sz="2800" spc="-10" b="1">
                <a:latin typeface="华文楷体"/>
                <a:cs typeface="华文楷体"/>
              </a:rPr>
              <a:t>N</a:t>
            </a:r>
            <a:r>
              <a:rPr dirty="0" sz="2800" spc="-15" b="1">
                <a:latin typeface="华文楷体"/>
                <a:cs typeface="华文楷体"/>
              </a:rPr>
              <a:t> </a:t>
            </a:r>
            <a:r>
              <a:rPr dirty="0" sz="2800" b="1">
                <a:latin typeface="华文楷体"/>
                <a:cs typeface="华文楷体"/>
              </a:rPr>
              <a:t>的力，才能</a:t>
            </a:r>
            <a:r>
              <a:rPr dirty="0" sz="2800" spc="-10" b="1">
                <a:latin typeface="华文楷体"/>
                <a:cs typeface="华文楷体"/>
              </a:rPr>
              <a:t>够 </a:t>
            </a:r>
            <a:r>
              <a:rPr dirty="0" sz="2800" b="1">
                <a:latin typeface="华文楷体"/>
                <a:cs typeface="华文楷体"/>
              </a:rPr>
              <a:t>拉着雪橇匀速前进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507" y="1842516"/>
            <a:ext cx="2482596" cy="1470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55180" y="1819655"/>
            <a:ext cx="2063496" cy="1470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99888" y="1842516"/>
            <a:ext cx="1732788" cy="147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78011" y="3594506"/>
            <a:ext cx="64389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400" b="1">
                <a:latin typeface="华文楷体"/>
                <a:cs typeface="华文楷体"/>
              </a:rPr>
              <a:t>是否存在摩擦力</a:t>
            </a:r>
            <a:r>
              <a:rPr dirty="0" u="none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12700" marR="5080">
              <a:lnSpc>
                <a:spcPct val="100000"/>
              </a:lnSpc>
            </a:pPr>
            <a:r>
              <a:rPr dirty="0" u="none" sz="2400" b="1">
                <a:latin typeface="华文楷体"/>
                <a:cs typeface="华文楷体"/>
              </a:rPr>
              <a:t>若存在，请画出沙发、水杯以及货物所受摩擦</a:t>
            </a:r>
            <a:r>
              <a:rPr dirty="0" u="none" sz="2400" spc="-5" b="1">
                <a:latin typeface="华文楷体"/>
                <a:cs typeface="华文楷体"/>
              </a:rPr>
              <a:t>力 </a:t>
            </a:r>
            <a:r>
              <a:rPr dirty="0" u="none" sz="2400" b="1">
                <a:latin typeface="华文楷体"/>
                <a:cs typeface="华文楷体"/>
              </a:rPr>
              <a:t>的示意图</a:t>
            </a:r>
            <a:r>
              <a:rPr dirty="0" u="none" sz="2400" spc="-10" b="1">
                <a:latin typeface="宋体"/>
                <a:cs typeface="宋体"/>
              </a:rPr>
              <a:t>。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1686" y="1823605"/>
            <a:ext cx="1299057" cy="1165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78496" y="2000821"/>
            <a:ext cx="588251" cy="679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18569" y="1800339"/>
            <a:ext cx="843915" cy="1663700"/>
          </a:xfrm>
          <a:custGeom>
            <a:avLst/>
            <a:gdLst/>
            <a:ahLst/>
            <a:cxnLst/>
            <a:rect l="l" t="t" r="r" b="b"/>
            <a:pathLst>
              <a:path w="843914" h="1663700">
                <a:moveTo>
                  <a:pt x="499427" y="12699"/>
                </a:moveTo>
                <a:lnTo>
                  <a:pt x="343903" y="12699"/>
                </a:lnTo>
                <a:lnTo>
                  <a:pt x="354711" y="0"/>
                </a:lnTo>
                <a:lnTo>
                  <a:pt x="488619" y="0"/>
                </a:lnTo>
                <a:lnTo>
                  <a:pt x="499427" y="12699"/>
                </a:lnTo>
                <a:close/>
              </a:path>
              <a:path w="843914" h="1663700">
                <a:moveTo>
                  <a:pt x="531101" y="25399"/>
                </a:moveTo>
                <a:lnTo>
                  <a:pt x="312229" y="25399"/>
                </a:lnTo>
                <a:lnTo>
                  <a:pt x="322656" y="12699"/>
                </a:lnTo>
                <a:lnTo>
                  <a:pt x="520674" y="12699"/>
                </a:lnTo>
                <a:lnTo>
                  <a:pt x="531101" y="25399"/>
                </a:lnTo>
                <a:close/>
              </a:path>
              <a:path w="843914" h="1663700">
                <a:moveTo>
                  <a:pt x="551561" y="38099"/>
                </a:moveTo>
                <a:lnTo>
                  <a:pt x="291769" y="38099"/>
                </a:lnTo>
                <a:lnTo>
                  <a:pt x="301929" y="25399"/>
                </a:lnTo>
                <a:lnTo>
                  <a:pt x="541401" y="25399"/>
                </a:lnTo>
                <a:lnTo>
                  <a:pt x="551561" y="38099"/>
                </a:lnTo>
                <a:close/>
              </a:path>
              <a:path w="843914" h="1663700">
                <a:moveTo>
                  <a:pt x="347433" y="50799"/>
                </a:moveTo>
                <a:lnTo>
                  <a:pt x="271868" y="50799"/>
                </a:lnTo>
                <a:lnTo>
                  <a:pt x="281749" y="38099"/>
                </a:lnTo>
                <a:lnTo>
                  <a:pt x="357301" y="38099"/>
                </a:lnTo>
                <a:lnTo>
                  <a:pt x="347433" y="50799"/>
                </a:lnTo>
                <a:close/>
              </a:path>
              <a:path w="843914" h="1663700">
                <a:moveTo>
                  <a:pt x="571461" y="50799"/>
                </a:moveTo>
                <a:lnTo>
                  <a:pt x="495896" y="50799"/>
                </a:lnTo>
                <a:lnTo>
                  <a:pt x="486029" y="38099"/>
                </a:lnTo>
                <a:lnTo>
                  <a:pt x="561581" y="38099"/>
                </a:lnTo>
                <a:lnTo>
                  <a:pt x="571461" y="50799"/>
                </a:lnTo>
                <a:close/>
              </a:path>
              <a:path w="843914" h="1663700">
                <a:moveTo>
                  <a:pt x="303022" y="76199"/>
                </a:moveTo>
                <a:lnTo>
                  <a:pt x="243090" y="76199"/>
                </a:lnTo>
                <a:lnTo>
                  <a:pt x="252539" y="63499"/>
                </a:lnTo>
                <a:lnTo>
                  <a:pt x="262128" y="50799"/>
                </a:lnTo>
                <a:lnTo>
                  <a:pt x="330225" y="50799"/>
                </a:lnTo>
                <a:lnTo>
                  <a:pt x="320624" y="63499"/>
                </a:lnTo>
                <a:lnTo>
                  <a:pt x="312432" y="63499"/>
                </a:lnTo>
                <a:lnTo>
                  <a:pt x="303022" y="76199"/>
                </a:lnTo>
                <a:close/>
              </a:path>
              <a:path w="843914" h="1663700">
                <a:moveTo>
                  <a:pt x="600240" y="76199"/>
                </a:moveTo>
                <a:lnTo>
                  <a:pt x="540308" y="76199"/>
                </a:lnTo>
                <a:lnTo>
                  <a:pt x="530898" y="63499"/>
                </a:lnTo>
                <a:lnTo>
                  <a:pt x="522706" y="63499"/>
                </a:lnTo>
                <a:lnTo>
                  <a:pt x="513105" y="50799"/>
                </a:lnTo>
                <a:lnTo>
                  <a:pt x="581202" y="50799"/>
                </a:lnTo>
                <a:lnTo>
                  <a:pt x="590791" y="63499"/>
                </a:lnTo>
                <a:lnTo>
                  <a:pt x="600240" y="76199"/>
                </a:lnTo>
                <a:close/>
              </a:path>
              <a:path w="843914" h="1663700">
                <a:moveTo>
                  <a:pt x="251904" y="114299"/>
                </a:moveTo>
                <a:lnTo>
                  <a:pt x="206794" y="114299"/>
                </a:lnTo>
                <a:lnTo>
                  <a:pt x="215646" y="101599"/>
                </a:lnTo>
                <a:lnTo>
                  <a:pt x="224650" y="88899"/>
                </a:lnTo>
                <a:lnTo>
                  <a:pt x="233794" y="76199"/>
                </a:lnTo>
                <a:lnTo>
                  <a:pt x="294881" y="76199"/>
                </a:lnTo>
                <a:lnTo>
                  <a:pt x="285673" y="88899"/>
                </a:lnTo>
                <a:lnTo>
                  <a:pt x="277609" y="88899"/>
                </a:lnTo>
                <a:lnTo>
                  <a:pt x="268630" y="101599"/>
                </a:lnTo>
                <a:lnTo>
                  <a:pt x="260654" y="101599"/>
                </a:lnTo>
                <a:lnTo>
                  <a:pt x="251904" y="114299"/>
                </a:lnTo>
                <a:close/>
              </a:path>
              <a:path w="843914" h="1663700">
                <a:moveTo>
                  <a:pt x="636536" y="114299"/>
                </a:moveTo>
                <a:lnTo>
                  <a:pt x="591426" y="114299"/>
                </a:lnTo>
                <a:lnTo>
                  <a:pt x="582688" y="101599"/>
                </a:lnTo>
                <a:lnTo>
                  <a:pt x="574700" y="101599"/>
                </a:lnTo>
                <a:lnTo>
                  <a:pt x="565721" y="88899"/>
                </a:lnTo>
                <a:lnTo>
                  <a:pt x="557657" y="88899"/>
                </a:lnTo>
                <a:lnTo>
                  <a:pt x="548449" y="76199"/>
                </a:lnTo>
                <a:lnTo>
                  <a:pt x="609536" y="76199"/>
                </a:lnTo>
                <a:lnTo>
                  <a:pt x="618680" y="88899"/>
                </a:lnTo>
                <a:lnTo>
                  <a:pt x="627684" y="101599"/>
                </a:lnTo>
                <a:lnTo>
                  <a:pt x="636536" y="114299"/>
                </a:lnTo>
                <a:close/>
              </a:path>
              <a:path w="843914" h="1663700">
                <a:moveTo>
                  <a:pt x="244055" y="1536700"/>
                </a:moveTo>
                <a:lnTo>
                  <a:pt x="189560" y="1536700"/>
                </a:lnTo>
                <a:lnTo>
                  <a:pt x="181165" y="1524000"/>
                </a:lnTo>
                <a:lnTo>
                  <a:pt x="156959" y="1485900"/>
                </a:lnTo>
                <a:lnTo>
                  <a:pt x="134213" y="1447799"/>
                </a:lnTo>
                <a:lnTo>
                  <a:pt x="112979" y="1396999"/>
                </a:lnTo>
                <a:lnTo>
                  <a:pt x="106260" y="1384299"/>
                </a:lnTo>
                <a:lnTo>
                  <a:pt x="99707" y="1371599"/>
                </a:lnTo>
                <a:lnTo>
                  <a:pt x="93345" y="1358899"/>
                </a:lnTo>
                <a:lnTo>
                  <a:pt x="87160" y="1346199"/>
                </a:lnTo>
                <a:lnTo>
                  <a:pt x="81165" y="1320799"/>
                </a:lnTo>
                <a:lnTo>
                  <a:pt x="75361" y="1308099"/>
                </a:lnTo>
                <a:lnTo>
                  <a:pt x="69735" y="1295399"/>
                </a:lnTo>
                <a:lnTo>
                  <a:pt x="64312" y="1282699"/>
                </a:lnTo>
                <a:lnTo>
                  <a:pt x="59093" y="1257299"/>
                </a:lnTo>
                <a:lnTo>
                  <a:pt x="54063" y="1244599"/>
                </a:lnTo>
                <a:lnTo>
                  <a:pt x="49250" y="1219199"/>
                </a:lnTo>
                <a:lnTo>
                  <a:pt x="44627" y="1206499"/>
                </a:lnTo>
                <a:lnTo>
                  <a:pt x="40220" y="1193799"/>
                </a:lnTo>
                <a:lnTo>
                  <a:pt x="36029" y="1168399"/>
                </a:lnTo>
                <a:lnTo>
                  <a:pt x="32042" y="1155699"/>
                </a:lnTo>
                <a:lnTo>
                  <a:pt x="28282" y="1130299"/>
                </a:lnTo>
                <a:lnTo>
                  <a:pt x="24739" y="1117599"/>
                </a:lnTo>
                <a:lnTo>
                  <a:pt x="21424" y="1092199"/>
                </a:lnTo>
                <a:lnTo>
                  <a:pt x="18326" y="1079499"/>
                </a:lnTo>
                <a:lnTo>
                  <a:pt x="15468" y="1054099"/>
                </a:lnTo>
                <a:lnTo>
                  <a:pt x="12826" y="1041399"/>
                </a:lnTo>
                <a:lnTo>
                  <a:pt x="10439" y="1015999"/>
                </a:lnTo>
                <a:lnTo>
                  <a:pt x="8280" y="990599"/>
                </a:lnTo>
                <a:lnTo>
                  <a:pt x="6362" y="977899"/>
                </a:lnTo>
                <a:lnTo>
                  <a:pt x="4699" y="952499"/>
                </a:lnTo>
                <a:lnTo>
                  <a:pt x="3276" y="939799"/>
                </a:lnTo>
                <a:lnTo>
                  <a:pt x="2108" y="914399"/>
                </a:lnTo>
                <a:lnTo>
                  <a:pt x="1193" y="888999"/>
                </a:lnTo>
                <a:lnTo>
                  <a:pt x="533" y="876299"/>
                </a:lnTo>
                <a:lnTo>
                  <a:pt x="139" y="850899"/>
                </a:lnTo>
                <a:lnTo>
                  <a:pt x="0" y="825499"/>
                </a:lnTo>
                <a:lnTo>
                  <a:pt x="139" y="812799"/>
                </a:lnTo>
                <a:lnTo>
                  <a:pt x="533" y="787399"/>
                </a:lnTo>
                <a:lnTo>
                  <a:pt x="1193" y="761999"/>
                </a:lnTo>
                <a:lnTo>
                  <a:pt x="2108" y="749299"/>
                </a:lnTo>
                <a:lnTo>
                  <a:pt x="3276" y="723899"/>
                </a:lnTo>
                <a:lnTo>
                  <a:pt x="4699" y="698499"/>
                </a:lnTo>
                <a:lnTo>
                  <a:pt x="6362" y="685799"/>
                </a:lnTo>
                <a:lnTo>
                  <a:pt x="8280" y="660399"/>
                </a:lnTo>
                <a:lnTo>
                  <a:pt x="10439" y="647699"/>
                </a:lnTo>
                <a:lnTo>
                  <a:pt x="12826" y="622299"/>
                </a:lnTo>
                <a:lnTo>
                  <a:pt x="15468" y="609599"/>
                </a:lnTo>
                <a:lnTo>
                  <a:pt x="18326" y="584199"/>
                </a:lnTo>
                <a:lnTo>
                  <a:pt x="21424" y="558799"/>
                </a:lnTo>
                <a:lnTo>
                  <a:pt x="24739" y="546099"/>
                </a:lnTo>
                <a:lnTo>
                  <a:pt x="28282" y="520699"/>
                </a:lnTo>
                <a:lnTo>
                  <a:pt x="32042" y="507999"/>
                </a:lnTo>
                <a:lnTo>
                  <a:pt x="36029" y="495299"/>
                </a:lnTo>
                <a:lnTo>
                  <a:pt x="40220" y="469899"/>
                </a:lnTo>
                <a:lnTo>
                  <a:pt x="44627" y="457199"/>
                </a:lnTo>
                <a:lnTo>
                  <a:pt x="49250" y="431799"/>
                </a:lnTo>
                <a:lnTo>
                  <a:pt x="54063" y="419099"/>
                </a:lnTo>
                <a:lnTo>
                  <a:pt x="59093" y="406399"/>
                </a:lnTo>
                <a:lnTo>
                  <a:pt x="64312" y="380999"/>
                </a:lnTo>
                <a:lnTo>
                  <a:pt x="69735" y="368299"/>
                </a:lnTo>
                <a:lnTo>
                  <a:pt x="75361" y="355599"/>
                </a:lnTo>
                <a:lnTo>
                  <a:pt x="81165" y="330199"/>
                </a:lnTo>
                <a:lnTo>
                  <a:pt x="87160" y="317499"/>
                </a:lnTo>
                <a:lnTo>
                  <a:pt x="93345" y="304799"/>
                </a:lnTo>
                <a:lnTo>
                  <a:pt x="99707" y="292099"/>
                </a:lnTo>
                <a:lnTo>
                  <a:pt x="106260" y="266699"/>
                </a:lnTo>
                <a:lnTo>
                  <a:pt x="126961" y="228599"/>
                </a:lnTo>
                <a:lnTo>
                  <a:pt x="149212" y="190499"/>
                </a:lnTo>
                <a:lnTo>
                  <a:pt x="172935" y="152399"/>
                </a:lnTo>
                <a:lnTo>
                  <a:pt x="198094" y="114299"/>
                </a:lnTo>
                <a:lnTo>
                  <a:pt x="252298" y="114299"/>
                </a:lnTo>
                <a:lnTo>
                  <a:pt x="243687" y="126999"/>
                </a:lnTo>
                <a:lnTo>
                  <a:pt x="235902" y="126999"/>
                </a:lnTo>
                <a:lnTo>
                  <a:pt x="227533" y="139699"/>
                </a:lnTo>
                <a:lnTo>
                  <a:pt x="227850" y="139699"/>
                </a:lnTo>
                <a:lnTo>
                  <a:pt x="219621" y="152399"/>
                </a:lnTo>
                <a:lnTo>
                  <a:pt x="219913" y="152399"/>
                </a:lnTo>
                <a:lnTo>
                  <a:pt x="211810" y="165099"/>
                </a:lnTo>
                <a:lnTo>
                  <a:pt x="212090" y="165099"/>
                </a:lnTo>
                <a:lnTo>
                  <a:pt x="204127" y="177799"/>
                </a:lnTo>
                <a:lnTo>
                  <a:pt x="204393" y="177799"/>
                </a:lnTo>
                <a:lnTo>
                  <a:pt x="196570" y="190499"/>
                </a:lnTo>
                <a:lnTo>
                  <a:pt x="196811" y="190499"/>
                </a:lnTo>
                <a:lnTo>
                  <a:pt x="189128" y="203199"/>
                </a:lnTo>
                <a:lnTo>
                  <a:pt x="182029" y="203199"/>
                </a:lnTo>
                <a:lnTo>
                  <a:pt x="174650" y="215899"/>
                </a:lnTo>
                <a:lnTo>
                  <a:pt x="174840" y="215899"/>
                </a:lnTo>
                <a:lnTo>
                  <a:pt x="167614" y="228599"/>
                </a:lnTo>
                <a:lnTo>
                  <a:pt x="167805" y="228599"/>
                </a:lnTo>
                <a:lnTo>
                  <a:pt x="160731" y="241299"/>
                </a:lnTo>
                <a:lnTo>
                  <a:pt x="160896" y="241299"/>
                </a:lnTo>
                <a:lnTo>
                  <a:pt x="153987" y="266699"/>
                </a:lnTo>
                <a:lnTo>
                  <a:pt x="154139" y="266699"/>
                </a:lnTo>
                <a:lnTo>
                  <a:pt x="147396" y="279399"/>
                </a:lnTo>
                <a:lnTo>
                  <a:pt x="147548" y="279399"/>
                </a:lnTo>
                <a:lnTo>
                  <a:pt x="140970" y="292099"/>
                </a:lnTo>
                <a:lnTo>
                  <a:pt x="134683" y="304799"/>
                </a:lnTo>
                <a:lnTo>
                  <a:pt x="134823" y="304799"/>
                </a:lnTo>
                <a:lnTo>
                  <a:pt x="128574" y="317499"/>
                </a:lnTo>
                <a:lnTo>
                  <a:pt x="122631" y="330199"/>
                </a:lnTo>
                <a:lnTo>
                  <a:pt x="116865" y="342899"/>
                </a:lnTo>
                <a:lnTo>
                  <a:pt x="111264" y="368299"/>
                </a:lnTo>
                <a:lnTo>
                  <a:pt x="105841" y="380999"/>
                </a:lnTo>
                <a:lnTo>
                  <a:pt x="100609" y="393699"/>
                </a:lnTo>
                <a:lnTo>
                  <a:pt x="95554" y="406399"/>
                </a:lnTo>
                <a:lnTo>
                  <a:pt x="90690" y="431799"/>
                </a:lnTo>
                <a:lnTo>
                  <a:pt x="86017" y="444499"/>
                </a:lnTo>
                <a:lnTo>
                  <a:pt x="81534" y="457199"/>
                </a:lnTo>
                <a:lnTo>
                  <a:pt x="77266" y="482599"/>
                </a:lnTo>
                <a:lnTo>
                  <a:pt x="73190" y="495299"/>
                </a:lnTo>
                <a:lnTo>
                  <a:pt x="69316" y="520699"/>
                </a:lnTo>
                <a:lnTo>
                  <a:pt x="65659" y="533399"/>
                </a:lnTo>
                <a:lnTo>
                  <a:pt x="63957" y="546099"/>
                </a:lnTo>
                <a:lnTo>
                  <a:pt x="62255" y="546099"/>
                </a:lnTo>
                <a:lnTo>
                  <a:pt x="58978" y="571499"/>
                </a:lnTo>
                <a:lnTo>
                  <a:pt x="55968" y="584199"/>
                </a:lnTo>
                <a:lnTo>
                  <a:pt x="53174" y="609599"/>
                </a:lnTo>
                <a:lnTo>
                  <a:pt x="50609" y="622299"/>
                </a:lnTo>
                <a:lnTo>
                  <a:pt x="48285" y="647699"/>
                </a:lnTo>
                <a:lnTo>
                  <a:pt x="46177" y="673099"/>
                </a:lnTo>
                <a:lnTo>
                  <a:pt x="44310" y="685799"/>
                </a:lnTo>
                <a:lnTo>
                  <a:pt x="42684" y="711199"/>
                </a:lnTo>
                <a:lnTo>
                  <a:pt x="41300" y="723899"/>
                </a:lnTo>
                <a:lnTo>
                  <a:pt x="40157" y="749299"/>
                </a:lnTo>
                <a:lnTo>
                  <a:pt x="39255" y="761999"/>
                </a:lnTo>
                <a:lnTo>
                  <a:pt x="38620" y="787399"/>
                </a:lnTo>
                <a:lnTo>
                  <a:pt x="38239" y="812799"/>
                </a:lnTo>
                <a:lnTo>
                  <a:pt x="38100" y="825499"/>
                </a:lnTo>
                <a:lnTo>
                  <a:pt x="38239" y="850899"/>
                </a:lnTo>
                <a:lnTo>
                  <a:pt x="38620" y="876299"/>
                </a:lnTo>
                <a:lnTo>
                  <a:pt x="39268" y="888999"/>
                </a:lnTo>
                <a:lnTo>
                  <a:pt x="40170" y="914399"/>
                </a:lnTo>
                <a:lnTo>
                  <a:pt x="41313" y="927099"/>
                </a:lnTo>
                <a:lnTo>
                  <a:pt x="42697" y="952499"/>
                </a:lnTo>
                <a:lnTo>
                  <a:pt x="44335" y="977899"/>
                </a:lnTo>
                <a:lnTo>
                  <a:pt x="46202" y="990599"/>
                </a:lnTo>
                <a:lnTo>
                  <a:pt x="48310" y="1015999"/>
                </a:lnTo>
                <a:lnTo>
                  <a:pt x="50647" y="1028699"/>
                </a:lnTo>
                <a:lnTo>
                  <a:pt x="53212" y="1054099"/>
                </a:lnTo>
                <a:lnTo>
                  <a:pt x="56007" y="1066799"/>
                </a:lnTo>
                <a:lnTo>
                  <a:pt x="59016" y="1092199"/>
                </a:lnTo>
                <a:lnTo>
                  <a:pt x="62255" y="1104899"/>
                </a:lnTo>
                <a:lnTo>
                  <a:pt x="65709" y="1130299"/>
                </a:lnTo>
                <a:lnTo>
                  <a:pt x="69367" y="1142999"/>
                </a:lnTo>
                <a:lnTo>
                  <a:pt x="73240" y="1168399"/>
                </a:lnTo>
                <a:lnTo>
                  <a:pt x="77317" y="1181099"/>
                </a:lnTo>
                <a:lnTo>
                  <a:pt x="81610" y="1193799"/>
                </a:lnTo>
                <a:lnTo>
                  <a:pt x="86080" y="1219199"/>
                </a:lnTo>
                <a:lnTo>
                  <a:pt x="90766" y="1231899"/>
                </a:lnTo>
                <a:lnTo>
                  <a:pt x="95631" y="1244599"/>
                </a:lnTo>
                <a:lnTo>
                  <a:pt x="100698" y="1269999"/>
                </a:lnTo>
                <a:lnTo>
                  <a:pt x="105943" y="1282699"/>
                </a:lnTo>
                <a:lnTo>
                  <a:pt x="111366" y="1295399"/>
                </a:lnTo>
                <a:lnTo>
                  <a:pt x="116967" y="1308099"/>
                </a:lnTo>
                <a:lnTo>
                  <a:pt x="122745" y="1333499"/>
                </a:lnTo>
                <a:lnTo>
                  <a:pt x="128701" y="1346199"/>
                </a:lnTo>
                <a:lnTo>
                  <a:pt x="134823" y="1358899"/>
                </a:lnTo>
                <a:lnTo>
                  <a:pt x="134683" y="1358899"/>
                </a:lnTo>
                <a:lnTo>
                  <a:pt x="141097" y="1371599"/>
                </a:lnTo>
                <a:lnTo>
                  <a:pt x="147548" y="1384299"/>
                </a:lnTo>
                <a:lnTo>
                  <a:pt x="147396" y="1384299"/>
                </a:lnTo>
                <a:lnTo>
                  <a:pt x="154139" y="1396999"/>
                </a:lnTo>
                <a:lnTo>
                  <a:pt x="153987" y="1396999"/>
                </a:lnTo>
                <a:lnTo>
                  <a:pt x="160896" y="1409699"/>
                </a:lnTo>
                <a:lnTo>
                  <a:pt x="160731" y="1409699"/>
                </a:lnTo>
                <a:lnTo>
                  <a:pt x="167805" y="1422399"/>
                </a:lnTo>
                <a:lnTo>
                  <a:pt x="167614" y="1422399"/>
                </a:lnTo>
                <a:lnTo>
                  <a:pt x="174840" y="1435099"/>
                </a:lnTo>
                <a:lnTo>
                  <a:pt x="174650" y="1435099"/>
                </a:lnTo>
                <a:lnTo>
                  <a:pt x="182029" y="1447799"/>
                </a:lnTo>
                <a:lnTo>
                  <a:pt x="181825" y="1447799"/>
                </a:lnTo>
                <a:lnTo>
                  <a:pt x="189357" y="1460500"/>
                </a:lnTo>
                <a:lnTo>
                  <a:pt x="189128" y="1460500"/>
                </a:lnTo>
                <a:lnTo>
                  <a:pt x="196811" y="1473200"/>
                </a:lnTo>
                <a:lnTo>
                  <a:pt x="196570" y="1473200"/>
                </a:lnTo>
                <a:lnTo>
                  <a:pt x="204393" y="1485900"/>
                </a:lnTo>
                <a:lnTo>
                  <a:pt x="204127" y="1485900"/>
                </a:lnTo>
                <a:lnTo>
                  <a:pt x="212090" y="1498600"/>
                </a:lnTo>
                <a:lnTo>
                  <a:pt x="211810" y="1498600"/>
                </a:lnTo>
                <a:lnTo>
                  <a:pt x="219913" y="1511300"/>
                </a:lnTo>
                <a:lnTo>
                  <a:pt x="227533" y="1511300"/>
                </a:lnTo>
                <a:lnTo>
                  <a:pt x="235902" y="1524000"/>
                </a:lnTo>
                <a:lnTo>
                  <a:pt x="235559" y="1524000"/>
                </a:lnTo>
                <a:lnTo>
                  <a:pt x="244055" y="1536700"/>
                </a:lnTo>
                <a:close/>
              </a:path>
              <a:path w="843914" h="1663700">
                <a:moveTo>
                  <a:pt x="781126" y="558799"/>
                </a:moveTo>
                <a:lnTo>
                  <a:pt x="777621" y="533399"/>
                </a:lnTo>
                <a:lnTo>
                  <a:pt x="773963" y="520699"/>
                </a:lnTo>
                <a:lnTo>
                  <a:pt x="770089" y="495299"/>
                </a:lnTo>
                <a:lnTo>
                  <a:pt x="766013" y="482599"/>
                </a:lnTo>
                <a:lnTo>
                  <a:pt x="761720" y="457199"/>
                </a:lnTo>
                <a:lnTo>
                  <a:pt x="757250" y="444499"/>
                </a:lnTo>
                <a:lnTo>
                  <a:pt x="752563" y="431799"/>
                </a:lnTo>
                <a:lnTo>
                  <a:pt x="747699" y="406399"/>
                </a:lnTo>
                <a:lnTo>
                  <a:pt x="742632" y="393699"/>
                </a:lnTo>
                <a:lnTo>
                  <a:pt x="737400" y="380999"/>
                </a:lnTo>
                <a:lnTo>
                  <a:pt x="731964" y="368299"/>
                </a:lnTo>
                <a:lnTo>
                  <a:pt x="726363" y="342899"/>
                </a:lnTo>
                <a:lnTo>
                  <a:pt x="720585" y="330199"/>
                </a:lnTo>
                <a:lnTo>
                  <a:pt x="714629" y="317499"/>
                </a:lnTo>
                <a:lnTo>
                  <a:pt x="708507" y="304799"/>
                </a:lnTo>
                <a:lnTo>
                  <a:pt x="708647" y="304799"/>
                </a:lnTo>
                <a:lnTo>
                  <a:pt x="702233" y="292099"/>
                </a:lnTo>
                <a:lnTo>
                  <a:pt x="702373" y="292099"/>
                </a:lnTo>
                <a:lnTo>
                  <a:pt x="695782" y="279399"/>
                </a:lnTo>
                <a:lnTo>
                  <a:pt x="695934" y="279399"/>
                </a:lnTo>
                <a:lnTo>
                  <a:pt x="689190" y="266699"/>
                </a:lnTo>
                <a:lnTo>
                  <a:pt x="689343" y="266699"/>
                </a:lnTo>
                <a:lnTo>
                  <a:pt x="682434" y="241299"/>
                </a:lnTo>
                <a:lnTo>
                  <a:pt x="682599" y="241299"/>
                </a:lnTo>
                <a:lnTo>
                  <a:pt x="675538" y="228599"/>
                </a:lnTo>
                <a:lnTo>
                  <a:pt x="675716" y="228599"/>
                </a:lnTo>
                <a:lnTo>
                  <a:pt x="668489" y="215899"/>
                </a:lnTo>
                <a:lnTo>
                  <a:pt x="668680" y="215899"/>
                </a:lnTo>
                <a:lnTo>
                  <a:pt x="661301" y="203199"/>
                </a:lnTo>
                <a:lnTo>
                  <a:pt x="654202" y="203199"/>
                </a:lnTo>
                <a:lnTo>
                  <a:pt x="646518" y="190499"/>
                </a:lnTo>
                <a:lnTo>
                  <a:pt x="646760" y="190499"/>
                </a:lnTo>
                <a:lnTo>
                  <a:pt x="638937" y="177799"/>
                </a:lnTo>
                <a:lnTo>
                  <a:pt x="639203" y="177799"/>
                </a:lnTo>
                <a:lnTo>
                  <a:pt x="631240" y="165099"/>
                </a:lnTo>
                <a:lnTo>
                  <a:pt x="631520" y="165099"/>
                </a:lnTo>
                <a:lnTo>
                  <a:pt x="623417" y="152399"/>
                </a:lnTo>
                <a:lnTo>
                  <a:pt x="623709" y="152399"/>
                </a:lnTo>
                <a:lnTo>
                  <a:pt x="615480" y="139699"/>
                </a:lnTo>
                <a:lnTo>
                  <a:pt x="615797" y="139699"/>
                </a:lnTo>
                <a:lnTo>
                  <a:pt x="607428" y="126999"/>
                </a:lnTo>
                <a:lnTo>
                  <a:pt x="599643" y="126999"/>
                </a:lnTo>
                <a:lnTo>
                  <a:pt x="591032" y="114299"/>
                </a:lnTo>
                <a:lnTo>
                  <a:pt x="645236" y="114299"/>
                </a:lnTo>
                <a:lnTo>
                  <a:pt x="653770" y="126999"/>
                </a:lnTo>
                <a:lnTo>
                  <a:pt x="678459" y="165099"/>
                </a:lnTo>
                <a:lnTo>
                  <a:pt x="701700" y="203199"/>
                </a:lnTo>
                <a:lnTo>
                  <a:pt x="723442" y="241299"/>
                </a:lnTo>
                <a:lnTo>
                  <a:pt x="743623" y="292099"/>
                </a:lnTo>
                <a:lnTo>
                  <a:pt x="749985" y="304799"/>
                </a:lnTo>
                <a:lnTo>
                  <a:pt x="756170" y="317499"/>
                </a:lnTo>
                <a:lnTo>
                  <a:pt x="762165" y="330199"/>
                </a:lnTo>
                <a:lnTo>
                  <a:pt x="767981" y="355599"/>
                </a:lnTo>
                <a:lnTo>
                  <a:pt x="773595" y="368299"/>
                </a:lnTo>
                <a:lnTo>
                  <a:pt x="779018" y="380999"/>
                </a:lnTo>
                <a:lnTo>
                  <a:pt x="784237" y="406399"/>
                </a:lnTo>
                <a:lnTo>
                  <a:pt x="789266" y="419099"/>
                </a:lnTo>
                <a:lnTo>
                  <a:pt x="794080" y="431799"/>
                </a:lnTo>
                <a:lnTo>
                  <a:pt x="798703" y="457199"/>
                </a:lnTo>
                <a:lnTo>
                  <a:pt x="803109" y="469899"/>
                </a:lnTo>
                <a:lnTo>
                  <a:pt x="807300" y="495299"/>
                </a:lnTo>
                <a:lnTo>
                  <a:pt x="811288" y="507999"/>
                </a:lnTo>
                <a:lnTo>
                  <a:pt x="815047" y="520699"/>
                </a:lnTo>
                <a:lnTo>
                  <a:pt x="818591" y="546099"/>
                </a:lnTo>
                <a:lnTo>
                  <a:pt x="781075" y="546099"/>
                </a:lnTo>
                <a:lnTo>
                  <a:pt x="781126" y="558799"/>
                </a:lnTo>
                <a:close/>
              </a:path>
              <a:path w="843914" h="1663700">
                <a:moveTo>
                  <a:pt x="235559" y="139699"/>
                </a:moveTo>
                <a:lnTo>
                  <a:pt x="235902" y="126999"/>
                </a:lnTo>
                <a:lnTo>
                  <a:pt x="244055" y="126999"/>
                </a:lnTo>
                <a:lnTo>
                  <a:pt x="235559" y="139699"/>
                </a:lnTo>
                <a:close/>
              </a:path>
              <a:path w="843914" h="1663700">
                <a:moveTo>
                  <a:pt x="607771" y="139699"/>
                </a:moveTo>
                <a:lnTo>
                  <a:pt x="599274" y="126999"/>
                </a:lnTo>
                <a:lnTo>
                  <a:pt x="607428" y="126999"/>
                </a:lnTo>
                <a:lnTo>
                  <a:pt x="607771" y="139699"/>
                </a:lnTo>
                <a:close/>
              </a:path>
              <a:path w="843914" h="1663700">
                <a:moveTo>
                  <a:pt x="62204" y="558799"/>
                </a:moveTo>
                <a:lnTo>
                  <a:pt x="62255" y="546099"/>
                </a:lnTo>
                <a:lnTo>
                  <a:pt x="63957" y="546099"/>
                </a:lnTo>
                <a:lnTo>
                  <a:pt x="62204" y="558799"/>
                </a:lnTo>
                <a:close/>
              </a:path>
              <a:path w="843914" h="1663700">
                <a:moveTo>
                  <a:pt x="653770" y="1536700"/>
                </a:moveTo>
                <a:lnTo>
                  <a:pt x="599274" y="1536700"/>
                </a:lnTo>
                <a:lnTo>
                  <a:pt x="607771" y="1524000"/>
                </a:lnTo>
                <a:lnTo>
                  <a:pt x="607428" y="1524000"/>
                </a:lnTo>
                <a:lnTo>
                  <a:pt x="615797" y="1511300"/>
                </a:lnTo>
                <a:lnTo>
                  <a:pt x="623417" y="1511300"/>
                </a:lnTo>
                <a:lnTo>
                  <a:pt x="631520" y="1498600"/>
                </a:lnTo>
                <a:lnTo>
                  <a:pt x="631240" y="1498600"/>
                </a:lnTo>
                <a:lnTo>
                  <a:pt x="639203" y="1485900"/>
                </a:lnTo>
                <a:lnTo>
                  <a:pt x="638937" y="1485900"/>
                </a:lnTo>
                <a:lnTo>
                  <a:pt x="646760" y="1473200"/>
                </a:lnTo>
                <a:lnTo>
                  <a:pt x="646518" y="1473200"/>
                </a:lnTo>
                <a:lnTo>
                  <a:pt x="654202" y="1460500"/>
                </a:lnTo>
                <a:lnTo>
                  <a:pt x="653973" y="1460500"/>
                </a:lnTo>
                <a:lnTo>
                  <a:pt x="661504" y="1447799"/>
                </a:lnTo>
                <a:lnTo>
                  <a:pt x="661301" y="1447799"/>
                </a:lnTo>
                <a:lnTo>
                  <a:pt x="668680" y="1435099"/>
                </a:lnTo>
                <a:lnTo>
                  <a:pt x="668489" y="1435099"/>
                </a:lnTo>
                <a:lnTo>
                  <a:pt x="675716" y="1422399"/>
                </a:lnTo>
                <a:lnTo>
                  <a:pt x="675538" y="1422399"/>
                </a:lnTo>
                <a:lnTo>
                  <a:pt x="682599" y="1409699"/>
                </a:lnTo>
                <a:lnTo>
                  <a:pt x="682434" y="1409699"/>
                </a:lnTo>
                <a:lnTo>
                  <a:pt x="689343" y="1396999"/>
                </a:lnTo>
                <a:lnTo>
                  <a:pt x="689190" y="1396999"/>
                </a:lnTo>
                <a:lnTo>
                  <a:pt x="695934" y="1384299"/>
                </a:lnTo>
                <a:lnTo>
                  <a:pt x="695782" y="1384299"/>
                </a:lnTo>
                <a:lnTo>
                  <a:pt x="702373" y="1371599"/>
                </a:lnTo>
                <a:lnTo>
                  <a:pt x="702233" y="1371599"/>
                </a:lnTo>
                <a:lnTo>
                  <a:pt x="708647" y="1358899"/>
                </a:lnTo>
                <a:lnTo>
                  <a:pt x="708507" y="1358899"/>
                </a:lnTo>
                <a:lnTo>
                  <a:pt x="714756" y="1346199"/>
                </a:lnTo>
                <a:lnTo>
                  <a:pt x="720699" y="1333499"/>
                </a:lnTo>
                <a:lnTo>
                  <a:pt x="726465" y="1308099"/>
                </a:lnTo>
                <a:lnTo>
                  <a:pt x="732066" y="1295399"/>
                </a:lnTo>
                <a:lnTo>
                  <a:pt x="737488" y="1282699"/>
                </a:lnTo>
                <a:lnTo>
                  <a:pt x="742721" y="1269999"/>
                </a:lnTo>
                <a:lnTo>
                  <a:pt x="747776" y="1244599"/>
                </a:lnTo>
                <a:lnTo>
                  <a:pt x="752640" y="1231899"/>
                </a:lnTo>
                <a:lnTo>
                  <a:pt x="757313" y="1219199"/>
                </a:lnTo>
                <a:lnTo>
                  <a:pt x="761796" y="1193799"/>
                </a:lnTo>
                <a:lnTo>
                  <a:pt x="766063" y="1181099"/>
                </a:lnTo>
                <a:lnTo>
                  <a:pt x="770140" y="1168399"/>
                </a:lnTo>
                <a:lnTo>
                  <a:pt x="774014" y="1142999"/>
                </a:lnTo>
                <a:lnTo>
                  <a:pt x="777671" y="1130299"/>
                </a:lnTo>
                <a:lnTo>
                  <a:pt x="781126" y="1104899"/>
                </a:lnTo>
                <a:lnTo>
                  <a:pt x="784351" y="1092199"/>
                </a:lnTo>
                <a:lnTo>
                  <a:pt x="787361" y="1066799"/>
                </a:lnTo>
                <a:lnTo>
                  <a:pt x="790155" y="1054099"/>
                </a:lnTo>
                <a:lnTo>
                  <a:pt x="792721" y="1028699"/>
                </a:lnTo>
                <a:lnTo>
                  <a:pt x="795045" y="1015999"/>
                </a:lnTo>
                <a:lnTo>
                  <a:pt x="797153" y="990599"/>
                </a:lnTo>
                <a:lnTo>
                  <a:pt x="799020" y="977899"/>
                </a:lnTo>
                <a:lnTo>
                  <a:pt x="800646" y="952499"/>
                </a:lnTo>
                <a:lnTo>
                  <a:pt x="802030" y="927099"/>
                </a:lnTo>
                <a:lnTo>
                  <a:pt x="803173" y="914399"/>
                </a:lnTo>
                <a:lnTo>
                  <a:pt x="804075" y="888999"/>
                </a:lnTo>
                <a:lnTo>
                  <a:pt x="804710" y="876299"/>
                </a:lnTo>
                <a:lnTo>
                  <a:pt x="805091" y="850899"/>
                </a:lnTo>
                <a:lnTo>
                  <a:pt x="805230" y="825499"/>
                </a:lnTo>
                <a:lnTo>
                  <a:pt x="805091" y="812799"/>
                </a:lnTo>
                <a:lnTo>
                  <a:pt x="804710" y="787399"/>
                </a:lnTo>
                <a:lnTo>
                  <a:pt x="804062" y="761999"/>
                </a:lnTo>
                <a:lnTo>
                  <a:pt x="803160" y="749299"/>
                </a:lnTo>
                <a:lnTo>
                  <a:pt x="802017" y="723899"/>
                </a:lnTo>
                <a:lnTo>
                  <a:pt x="800633" y="711199"/>
                </a:lnTo>
                <a:lnTo>
                  <a:pt x="798995" y="685799"/>
                </a:lnTo>
                <a:lnTo>
                  <a:pt x="797128" y="673099"/>
                </a:lnTo>
                <a:lnTo>
                  <a:pt x="795020" y="647699"/>
                </a:lnTo>
                <a:lnTo>
                  <a:pt x="792683" y="622299"/>
                </a:lnTo>
                <a:lnTo>
                  <a:pt x="790117" y="609599"/>
                </a:lnTo>
                <a:lnTo>
                  <a:pt x="787323" y="584199"/>
                </a:lnTo>
                <a:lnTo>
                  <a:pt x="784313" y="571499"/>
                </a:lnTo>
                <a:lnTo>
                  <a:pt x="781075" y="546099"/>
                </a:lnTo>
                <a:lnTo>
                  <a:pt x="818591" y="546099"/>
                </a:lnTo>
                <a:lnTo>
                  <a:pt x="821918" y="558799"/>
                </a:lnTo>
                <a:lnTo>
                  <a:pt x="825004" y="584199"/>
                </a:lnTo>
                <a:lnTo>
                  <a:pt x="827874" y="609599"/>
                </a:lnTo>
                <a:lnTo>
                  <a:pt x="830503" y="622299"/>
                </a:lnTo>
                <a:lnTo>
                  <a:pt x="832891" y="647699"/>
                </a:lnTo>
                <a:lnTo>
                  <a:pt x="835050" y="660399"/>
                </a:lnTo>
                <a:lnTo>
                  <a:pt x="836968" y="685799"/>
                </a:lnTo>
                <a:lnTo>
                  <a:pt x="838631" y="698499"/>
                </a:lnTo>
                <a:lnTo>
                  <a:pt x="840054" y="723899"/>
                </a:lnTo>
                <a:lnTo>
                  <a:pt x="841222" y="749299"/>
                </a:lnTo>
                <a:lnTo>
                  <a:pt x="842137" y="761999"/>
                </a:lnTo>
                <a:lnTo>
                  <a:pt x="842797" y="787399"/>
                </a:lnTo>
                <a:lnTo>
                  <a:pt x="843191" y="812799"/>
                </a:lnTo>
                <a:lnTo>
                  <a:pt x="843330" y="825499"/>
                </a:lnTo>
                <a:lnTo>
                  <a:pt x="843191" y="850899"/>
                </a:lnTo>
                <a:lnTo>
                  <a:pt x="842797" y="876299"/>
                </a:lnTo>
                <a:lnTo>
                  <a:pt x="842137" y="888999"/>
                </a:lnTo>
                <a:lnTo>
                  <a:pt x="841222" y="914399"/>
                </a:lnTo>
                <a:lnTo>
                  <a:pt x="840054" y="939799"/>
                </a:lnTo>
                <a:lnTo>
                  <a:pt x="838631" y="952499"/>
                </a:lnTo>
                <a:lnTo>
                  <a:pt x="836968" y="977899"/>
                </a:lnTo>
                <a:lnTo>
                  <a:pt x="835050" y="990599"/>
                </a:lnTo>
                <a:lnTo>
                  <a:pt x="832891" y="1015999"/>
                </a:lnTo>
                <a:lnTo>
                  <a:pt x="830503" y="1041399"/>
                </a:lnTo>
                <a:lnTo>
                  <a:pt x="827874" y="1054099"/>
                </a:lnTo>
                <a:lnTo>
                  <a:pt x="825004" y="1079499"/>
                </a:lnTo>
                <a:lnTo>
                  <a:pt x="821918" y="1092199"/>
                </a:lnTo>
                <a:lnTo>
                  <a:pt x="818591" y="1117599"/>
                </a:lnTo>
                <a:lnTo>
                  <a:pt x="815047" y="1130299"/>
                </a:lnTo>
                <a:lnTo>
                  <a:pt x="811288" y="1155699"/>
                </a:lnTo>
                <a:lnTo>
                  <a:pt x="807300" y="1168399"/>
                </a:lnTo>
                <a:lnTo>
                  <a:pt x="803109" y="1193799"/>
                </a:lnTo>
                <a:lnTo>
                  <a:pt x="798703" y="1206499"/>
                </a:lnTo>
                <a:lnTo>
                  <a:pt x="794080" y="1219199"/>
                </a:lnTo>
                <a:lnTo>
                  <a:pt x="789266" y="1244599"/>
                </a:lnTo>
                <a:lnTo>
                  <a:pt x="784237" y="1257299"/>
                </a:lnTo>
                <a:lnTo>
                  <a:pt x="779018" y="1282699"/>
                </a:lnTo>
                <a:lnTo>
                  <a:pt x="773595" y="1295399"/>
                </a:lnTo>
                <a:lnTo>
                  <a:pt x="767981" y="1308099"/>
                </a:lnTo>
                <a:lnTo>
                  <a:pt x="762165" y="1320799"/>
                </a:lnTo>
                <a:lnTo>
                  <a:pt x="756170" y="1346199"/>
                </a:lnTo>
                <a:lnTo>
                  <a:pt x="749985" y="1358899"/>
                </a:lnTo>
                <a:lnTo>
                  <a:pt x="743623" y="1371599"/>
                </a:lnTo>
                <a:lnTo>
                  <a:pt x="737069" y="1384299"/>
                </a:lnTo>
                <a:lnTo>
                  <a:pt x="730351" y="1396999"/>
                </a:lnTo>
                <a:lnTo>
                  <a:pt x="723442" y="1422399"/>
                </a:lnTo>
                <a:lnTo>
                  <a:pt x="701700" y="1460500"/>
                </a:lnTo>
                <a:lnTo>
                  <a:pt x="678459" y="1498600"/>
                </a:lnTo>
                <a:lnTo>
                  <a:pt x="662165" y="1524000"/>
                </a:lnTo>
                <a:lnTo>
                  <a:pt x="653770" y="1536700"/>
                </a:lnTo>
                <a:close/>
              </a:path>
              <a:path w="843914" h="1663700">
                <a:moveTo>
                  <a:pt x="277609" y="1574800"/>
                </a:moveTo>
                <a:lnTo>
                  <a:pt x="224650" y="1574800"/>
                </a:lnTo>
                <a:lnTo>
                  <a:pt x="215646" y="1562100"/>
                </a:lnTo>
                <a:lnTo>
                  <a:pt x="206794" y="1549400"/>
                </a:lnTo>
                <a:lnTo>
                  <a:pt x="198094" y="1536700"/>
                </a:lnTo>
                <a:lnTo>
                  <a:pt x="243687" y="1536700"/>
                </a:lnTo>
                <a:lnTo>
                  <a:pt x="252298" y="1549400"/>
                </a:lnTo>
                <a:lnTo>
                  <a:pt x="260223" y="1549400"/>
                </a:lnTo>
                <a:lnTo>
                  <a:pt x="269087" y="1562100"/>
                </a:lnTo>
                <a:lnTo>
                  <a:pt x="268630" y="1562100"/>
                </a:lnTo>
                <a:lnTo>
                  <a:pt x="277609" y="1574800"/>
                </a:lnTo>
                <a:close/>
              </a:path>
              <a:path w="843914" h="1663700">
                <a:moveTo>
                  <a:pt x="618680" y="1574800"/>
                </a:moveTo>
                <a:lnTo>
                  <a:pt x="565721" y="1574800"/>
                </a:lnTo>
                <a:lnTo>
                  <a:pt x="574700" y="1562100"/>
                </a:lnTo>
                <a:lnTo>
                  <a:pt x="574243" y="1562100"/>
                </a:lnTo>
                <a:lnTo>
                  <a:pt x="583107" y="1549400"/>
                </a:lnTo>
                <a:lnTo>
                  <a:pt x="591032" y="1549400"/>
                </a:lnTo>
                <a:lnTo>
                  <a:pt x="599643" y="1536700"/>
                </a:lnTo>
                <a:lnTo>
                  <a:pt x="645236" y="1536700"/>
                </a:lnTo>
                <a:lnTo>
                  <a:pt x="636536" y="1549400"/>
                </a:lnTo>
                <a:lnTo>
                  <a:pt x="627684" y="1562100"/>
                </a:lnTo>
                <a:lnTo>
                  <a:pt x="618680" y="1574800"/>
                </a:lnTo>
                <a:close/>
              </a:path>
              <a:path w="843914" h="1663700">
                <a:moveTo>
                  <a:pt x="312432" y="1600200"/>
                </a:moveTo>
                <a:lnTo>
                  <a:pt x="252539" y="1600200"/>
                </a:lnTo>
                <a:lnTo>
                  <a:pt x="243090" y="1587500"/>
                </a:lnTo>
                <a:lnTo>
                  <a:pt x="233794" y="1574800"/>
                </a:lnTo>
                <a:lnTo>
                  <a:pt x="285673" y="1574800"/>
                </a:lnTo>
                <a:lnTo>
                  <a:pt x="294881" y="1587500"/>
                </a:lnTo>
                <a:lnTo>
                  <a:pt x="303022" y="1587500"/>
                </a:lnTo>
                <a:lnTo>
                  <a:pt x="312432" y="1600200"/>
                </a:lnTo>
                <a:close/>
              </a:path>
              <a:path w="843914" h="1663700">
                <a:moveTo>
                  <a:pt x="590791" y="1600200"/>
                </a:moveTo>
                <a:lnTo>
                  <a:pt x="530898" y="1600200"/>
                </a:lnTo>
                <a:lnTo>
                  <a:pt x="540308" y="1587500"/>
                </a:lnTo>
                <a:lnTo>
                  <a:pt x="548449" y="1587500"/>
                </a:lnTo>
                <a:lnTo>
                  <a:pt x="557657" y="1574800"/>
                </a:lnTo>
                <a:lnTo>
                  <a:pt x="609536" y="1574800"/>
                </a:lnTo>
                <a:lnTo>
                  <a:pt x="600240" y="1587500"/>
                </a:lnTo>
                <a:lnTo>
                  <a:pt x="590791" y="1600200"/>
                </a:lnTo>
                <a:close/>
              </a:path>
              <a:path w="843914" h="1663700">
                <a:moveTo>
                  <a:pt x="366420" y="1625600"/>
                </a:moveTo>
                <a:lnTo>
                  <a:pt x="281749" y="1625600"/>
                </a:lnTo>
                <a:lnTo>
                  <a:pt x="271868" y="1612900"/>
                </a:lnTo>
                <a:lnTo>
                  <a:pt x="262128" y="1600200"/>
                </a:lnTo>
                <a:lnTo>
                  <a:pt x="329501" y="1600200"/>
                </a:lnTo>
                <a:lnTo>
                  <a:pt x="339204" y="1612900"/>
                </a:lnTo>
                <a:lnTo>
                  <a:pt x="356476" y="1612900"/>
                </a:lnTo>
                <a:lnTo>
                  <a:pt x="366420" y="1625600"/>
                </a:lnTo>
                <a:close/>
              </a:path>
              <a:path w="843914" h="1663700">
                <a:moveTo>
                  <a:pt x="561581" y="1625600"/>
                </a:moveTo>
                <a:lnTo>
                  <a:pt x="476910" y="1625600"/>
                </a:lnTo>
                <a:lnTo>
                  <a:pt x="486854" y="1612900"/>
                </a:lnTo>
                <a:lnTo>
                  <a:pt x="504126" y="1612900"/>
                </a:lnTo>
                <a:lnTo>
                  <a:pt x="513829" y="1600200"/>
                </a:lnTo>
                <a:lnTo>
                  <a:pt x="581202" y="1600200"/>
                </a:lnTo>
                <a:lnTo>
                  <a:pt x="571461" y="1612900"/>
                </a:lnTo>
                <a:lnTo>
                  <a:pt x="561581" y="1625600"/>
                </a:lnTo>
                <a:close/>
              </a:path>
              <a:path w="843914" h="1663700">
                <a:moveTo>
                  <a:pt x="541401" y="1638300"/>
                </a:moveTo>
                <a:lnTo>
                  <a:pt x="301929" y="1638300"/>
                </a:lnTo>
                <a:lnTo>
                  <a:pt x="291769" y="1625600"/>
                </a:lnTo>
                <a:lnTo>
                  <a:pt x="551561" y="1625600"/>
                </a:lnTo>
                <a:lnTo>
                  <a:pt x="541401" y="1638300"/>
                </a:lnTo>
                <a:close/>
              </a:path>
              <a:path w="843914" h="1663700">
                <a:moveTo>
                  <a:pt x="510108" y="1651000"/>
                </a:moveTo>
                <a:lnTo>
                  <a:pt x="333222" y="1651000"/>
                </a:lnTo>
                <a:lnTo>
                  <a:pt x="322656" y="1638300"/>
                </a:lnTo>
                <a:lnTo>
                  <a:pt x="520674" y="1638300"/>
                </a:lnTo>
                <a:lnTo>
                  <a:pt x="510108" y="1651000"/>
                </a:lnTo>
                <a:close/>
              </a:path>
              <a:path w="843914" h="1663700">
                <a:moveTo>
                  <a:pt x="477697" y="1663700"/>
                </a:moveTo>
                <a:lnTo>
                  <a:pt x="365633" y="1663700"/>
                </a:lnTo>
                <a:lnTo>
                  <a:pt x="354711" y="1651000"/>
                </a:lnTo>
                <a:lnTo>
                  <a:pt x="488619" y="1651000"/>
                </a:lnTo>
                <a:lnTo>
                  <a:pt x="477697" y="16637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4472" y="1243583"/>
            <a:ext cx="5929883" cy="3596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93259" y="3865676"/>
            <a:ext cx="1433195" cy="171450"/>
          </a:xfrm>
          <a:custGeom>
            <a:avLst/>
            <a:gdLst/>
            <a:ahLst/>
            <a:cxnLst/>
            <a:rect l="l" t="t" r="r" b="b"/>
            <a:pathLst>
              <a:path w="1433195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1433195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1433195" h="171450">
                <a:moveTo>
                  <a:pt x="1433017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1433017" y="57150"/>
                </a:lnTo>
                <a:lnTo>
                  <a:pt x="1433017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72071" y="4174235"/>
            <a:ext cx="919480" cy="356870"/>
          </a:xfrm>
          <a:custGeom>
            <a:avLst/>
            <a:gdLst/>
            <a:ahLst/>
            <a:cxnLst/>
            <a:rect l="l" t="t" r="r" b="b"/>
            <a:pathLst>
              <a:path w="919479" h="356870">
                <a:moveTo>
                  <a:pt x="739139" y="356615"/>
                </a:moveTo>
                <a:lnTo>
                  <a:pt x="739139" y="268224"/>
                </a:lnTo>
                <a:lnTo>
                  <a:pt x="0" y="268224"/>
                </a:lnTo>
                <a:lnTo>
                  <a:pt x="0" y="88391"/>
                </a:lnTo>
                <a:lnTo>
                  <a:pt x="739139" y="88391"/>
                </a:lnTo>
                <a:lnTo>
                  <a:pt x="739139" y="0"/>
                </a:lnTo>
                <a:lnTo>
                  <a:pt x="918972" y="178308"/>
                </a:lnTo>
                <a:lnTo>
                  <a:pt x="739139" y="35661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65531" y="4158234"/>
            <a:ext cx="934085" cy="388620"/>
          </a:xfrm>
          <a:custGeom>
            <a:avLst/>
            <a:gdLst/>
            <a:ahLst/>
            <a:cxnLst/>
            <a:rect l="l" t="t" r="r" b="b"/>
            <a:pathLst>
              <a:path w="934084" h="388620">
                <a:moveTo>
                  <a:pt x="739622" y="104736"/>
                </a:moveTo>
                <a:lnTo>
                  <a:pt x="739622" y="0"/>
                </a:lnTo>
                <a:lnTo>
                  <a:pt x="754950" y="15328"/>
                </a:lnTo>
                <a:lnTo>
                  <a:pt x="752322" y="15328"/>
                </a:lnTo>
                <a:lnTo>
                  <a:pt x="741476" y="19824"/>
                </a:lnTo>
                <a:lnTo>
                  <a:pt x="752322" y="30670"/>
                </a:lnTo>
                <a:lnTo>
                  <a:pt x="752322" y="98386"/>
                </a:lnTo>
                <a:lnTo>
                  <a:pt x="745972" y="98386"/>
                </a:lnTo>
                <a:lnTo>
                  <a:pt x="739622" y="104736"/>
                </a:lnTo>
                <a:close/>
              </a:path>
              <a:path w="934084" h="388620">
                <a:moveTo>
                  <a:pt x="752322" y="30670"/>
                </a:moveTo>
                <a:lnTo>
                  <a:pt x="741476" y="19824"/>
                </a:lnTo>
                <a:lnTo>
                  <a:pt x="752322" y="15328"/>
                </a:lnTo>
                <a:lnTo>
                  <a:pt x="752322" y="30670"/>
                </a:lnTo>
                <a:close/>
              </a:path>
              <a:path w="934084" h="388620">
                <a:moveTo>
                  <a:pt x="915777" y="194125"/>
                </a:moveTo>
                <a:lnTo>
                  <a:pt x="752322" y="30670"/>
                </a:lnTo>
                <a:lnTo>
                  <a:pt x="752322" y="15328"/>
                </a:lnTo>
                <a:lnTo>
                  <a:pt x="754950" y="15328"/>
                </a:lnTo>
                <a:lnTo>
                  <a:pt x="929246" y="189636"/>
                </a:lnTo>
                <a:lnTo>
                  <a:pt x="920267" y="189636"/>
                </a:lnTo>
                <a:lnTo>
                  <a:pt x="915777" y="194125"/>
                </a:lnTo>
                <a:close/>
              </a:path>
              <a:path w="934084" h="388620">
                <a:moveTo>
                  <a:pt x="739622" y="289877"/>
                </a:moveTo>
                <a:lnTo>
                  <a:pt x="0" y="289877"/>
                </a:lnTo>
                <a:lnTo>
                  <a:pt x="0" y="98386"/>
                </a:lnTo>
                <a:lnTo>
                  <a:pt x="739622" y="98386"/>
                </a:lnTo>
                <a:lnTo>
                  <a:pt x="739622" y="104736"/>
                </a:lnTo>
                <a:lnTo>
                  <a:pt x="12700" y="104736"/>
                </a:lnTo>
                <a:lnTo>
                  <a:pt x="6350" y="111086"/>
                </a:lnTo>
                <a:lnTo>
                  <a:pt x="12700" y="111086"/>
                </a:lnTo>
                <a:lnTo>
                  <a:pt x="12700" y="277177"/>
                </a:lnTo>
                <a:lnTo>
                  <a:pt x="6350" y="277177"/>
                </a:lnTo>
                <a:lnTo>
                  <a:pt x="12700" y="283527"/>
                </a:lnTo>
                <a:lnTo>
                  <a:pt x="739622" y="283527"/>
                </a:lnTo>
                <a:lnTo>
                  <a:pt x="739622" y="289877"/>
                </a:lnTo>
                <a:close/>
              </a:path>
              <a:path w="934084" h="388620">
                <a:moveTo>
                  <a:pt x="752322" y="111086"/>
                </a:moveTo>
                <a:lnTo>
                  <a:pt x="12700" y="111086"/>
                </a:lnTo>
                <a:lnTo>
                  <a:pt x="12700" y="104736"/>
                </a:lnTo>
                <a:lnTo>
                  <a:pt x="739622" y="104736"/>
                </a:lnTo>
                <a:lnTo>
                  <a:pt x="745972" y="98386"/>
                </a:lnTo>
                <a:lnTo>
                  <a:pt x="752322" y="98386"/>
                </a:lnTo>
                <a:lnTo>
                  <a:pt x="752322" y="111086"/>
                </a:lnTo>
                <a:close/>
              </a:path>
              <a:path w="934084" h="388620">
                <a:moveTo>
                  <a:pt x="12700" y="111086"/>
                </a:moveTo>
                <a:lnTo>
                  <a:pt x="6350" y="111086"/>
                </a:lnTo>
                <a:lnTo>
                  <a:pt x="12700" y="104736"/>
                </a:lnTo>
                <a:lnTo>
                  <a:pt x="12700" y="111086"/>
                </a:lnTo>
                <a:close/>
              </a:path>
              <a:path w="934084" h="388620">
                <a:moveTo>
                  <a:pt x="920267" y="198615"/>
                </a:moveTo>
                <a:lnTo>
                  <a:pt x="915777" y="194125"/>
                </a:lnTo>
                <a:lnTo>
                  <a:pt x="920267" y="189636"/>
                </a:lnTo>
                <a:lnTo>
                  <a:pt x="920267" y="198615"/>
                </a:lnTo>
                <a:close/>
              </a:path>
              <a:path w="934084" h="388620">
                <a:moveTo>
                  <a:pt x="929258" y="198615"/>
                </a:moveTo>
                <a:lnTo>
                  <a:pt x="920267" y="198615"/>
                </a:lnTo>
                <a:lnTo>
                  <a:pt x="920267" y="189636"/>
                </a:lnTo>
                <a:lnTo>
                  <a:pt x="929246" y="189636"/>
                </a:lnTo>
                <a:lnTo>
                  <a:pt x="933742" y="194132"/>
                </a:lnTo>
                <a:lnTo>
                  <a:pt x="929258" y="198615"/>
                </a:lnTo>
                <a:close/>
              </a:path>
              <a:path w="934084" h="388620">
                <a:moveTo>
                  <a:pt x="754951" y="372922"/>
                </a:moveTo>
                <a:lnTo>
                  <a:pt x="752322" y="372922"/>
                </a:lnTo>
                <a:lnTo>
                  <a:pt x="752322" y="357581"/>
                </a:lnTo>
                <a:lnTo>
                  <a:pt x="915784" y="194132"/>
                </a:lnTo>
                <a:lnTo>
                  <a:pt x="920267" y="198615"/>
                </a:lnTo>
                <a:lnTo>
                  <a:pt x="929258" y="198615"/>
                </a:lnTo>
                <a:lnTo>
                  <a:pt x="754951" y="372922"/>
                </a:lnTo>
                <a:close/>
              </a:path>
              <a:path w="934084" h="388620">
                <a:moveTo>
                  <a:pt x="12700" y="283527"/>
                </a:moveTo>
                <a:lnTo>
                  <a:pt x="6350" y="277177"/>
                </a:lnTo>
                <a:lnTo>
                  <a:pt x="12700" y="277177"/>
                </a:lnTo>
                <a:lnTo>
                  <a:pt x="12700" y="283527"/>
                </a:lnTo>
                <a:close/>
              </a:path>
              <a:path w="934084" h="388620">
                <a:moveTo>
                  <a:pt x="752322" y="289877"/>
                </a:moveTo>
                <a:lnTo>
                  <a:pt x="745972" y="289877"/>
                </a:lnTo>
                <a:lnTo>
                  <a:pt x="739622" y="283527"/>
                </a:lnTo>
                <a:lnTo>
                  <a:pt x="12700" y="283527"/>
                </a:lnTo>
                <a:lnTo>
                  <a:pt x="12700" y="277177"/>
                </a:lnTo>
                <a:lnTo>
                  <a:pt x="752322" y="277177"/>
                </a:lnTo>
                <a:lnTo>
                  <a:pt x="752322" y="289877"/>
                </a:lnTo>
                <a:close/>
              </a:path>
              <a:path w="934084" h="388620">
                <a:moveTo>
                  <a:pt x="739622" y="388251"/>
                </a:moveTo>
                <a:lnTo>
                  <a:pt x="739622" y="283527"/>
                </a:lnTo>
                <a:lnTo>
                  <a:pt x="745972" y="289877"/>
                </a:lnTo>
                <a:lnTo>
                  <a:pt x="752322" y="289877"/>
                </a:lnTo>
                <a:lnTo>
                  <a:pt x="752322" y="357581"/>
                </a:lnTo>
                <a:lnTo>
                  <a:pt x="741476" y="368426"/>
                </a:lnTo>
                <a:lnTo>
                  <a:pt x="752322" y="372922"/>
                </a:lnTo>
                <a:lnTo>
                  <a:pt x="754951" y="372922"/>
                </a:lnTo>
                <a:lnTo>
                  <a:pt x="739622" y="388251"/>
                </a:lnTo>
                <a:close/>
              </a:path>
              <a:path w="934084" h="388620">
                <a:moveTo>
                  <a:pt x="752322" y="372922"/>
                </a:moveTo>
                <a:lnTo>
                  <a:pt x="741476" y="368426"/>
                </a:lnTo>
                <a:lnTo>
                  <a:pt x="752322" y="357581"/>
                </a:lnTo>
                <a:lnTo>
                  <a:pt x="752322" y="37292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86950" y="3630345"/>
            <a:ext cx="5062220" cy="193738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970915">
              <a:lnSpc>
                <a:spcPct val="100000"/>
              </a:lnSpc>
              <a:spcBef>
                <a:spcPts val="350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  <a:p>
            <a:pPr marL="1282065">
              <a:lnSpc>
                <a:spcPct val="100000"/>
              </a:lnSpc>
              <a:spcBef>
                <a:spcPts val="250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左</a:t>
            </a:r>
            <a:endParaRPr sz="32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dirty="0" sz="2800" b="1">
                <a:latin typeface="华文楷体"/>
                <a:cs typeface="华文楷体"/>
              </a:rPr>
              <a:t>沙发相对地面有向</a:t>
            </a: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右</a:t>
            </a:r>
            <a:r>
              <a:rPr dirty="0" sz="2800" b="1">
                <a:latin typeface="华文楷体"/>
                <a:cs typeface="华文楷体"/>
              </a:rPr>
              <a:t>的运动趋</a:t>
            </a:r>
            <a:r>
              <a:rPr dirty="0" sz="2800" spc="-10" b="1">
                <a:latin typeface="华文楷体"/>
                <a:cs typeface="华文楷体"/>
              </a:rPr>
              <a:t>势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0098" y="5129364"/>
            <a:ext cx="469836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latin typeface="华文楷体"/>
                <a:cs typeface="华文楷体"/>
              </a:rPr>
              <a:t>水杯相对手有向</a:t>
            </a:r>
            <a:r>
              <a:rPr dirty="0" sz="3200">
                <a:solidFill>
                  <a:srgbClr val="FF0000"/>
                </a:solidFill>
                <a:latin typeface="华文楷体"/>
                <a:cs typeface="华文楷体"/>
              </a:rPr>
              <a:t>下</a:t>
            </a:r>
            <a:r>
              <a:rPr dirty="0" sz="2800">
                <a:latin typeface="华文楷体"/>
                <a:cs typeface="华文楷体"/>
              </a:rPr>
              <a:t>的运动趋</a:t>
            </a:r>
            <a:r>
              <a:rPr dirty="0" sz="2800" spc="-5">
                <a:latin typeface="华文楷体"/>
                <a:cs typeface="华文楷体"/>
              </a:rPr>
              <a:t>势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1611" y="1423416"/>
            <a:ext cx="5376672" cy="3493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17564" y="3989832"/>
            <a:ext cx="451484" cy="925194"/>
          </a:xfrm>
          <a:custGeom>
            <a:avLst/>
            <a:gdLst/>
            <a:ahLst/>
            <a:cxnLst/>
            <a:rect l="l" t="t" r="r" b="b"/>
            <a:pathLst>
              <a:path w="451484" h="925195">
                <a:moveTo>
                  <a:pt x="338328" y="701039"/>
                </a:moveTo>
                <a:lnTo>
                  <a:pt x="112776" y="701039"/>
                </a:lnTo>
                <a:lnTo>
                  <a:pt x="112776" y="0"/>
                </a:lnTo>
                <a:lnTo>
                  <a:pt x="338328" y="0"/>
                </a:lnTo>
                <a:lnTo>
                  <a:pt x="338328" y="701039"/>
                </a:lnTo>
                <a:close/>
              </a:path>
              <a:path w="451484" h="925195">
                <a:moveTo>
                  <a:pt x="225552" y="925067"/>
                </a:moveTo>
                <a:lnTo>
                  <a:pt x="0" y="701039"/>
                </a:lnTo>
                <a:lnTo>
                  <a:pt x="451104" y="701039"/>
                </a:lnTo>
                <a:lnTo>
                  <a:pt x="225552" y="9250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819" y="3983063"/>
            <a:ext cx="480695" cy="941705"/>
          </a:xfrm>
          <a:custGeom>
            <a:avLst/>
            <a:gdLst/>
            <a:ahLst/>
            <a:cxnLst/>
            <a:rect l="l" t="t" r="r" b="b"/>
            <a:pathLst>
              <a:path w="480695" h="941704">
                <a:moveTo>
                  <a:pt x="121437" y="707567"/>
                </a:moveTo>
                <a:lnTo>
                  <a:pt x="121437" y="0"/>
                </a:lnTo>
                <a:lnTo>
                  <a:pt x="359028" y="0"/>
                </a:lnTo>
                <a:lnTo>
                  <a:pt x="359028" y="6350"/>
                </a:lnTo>
                <a:lnTo>
                  <a:pt x="134137" y="6350"/>
                </a:lnTo>
                <a:lnTo>
                  <a:pt x="127787" y="12700"/>
                </a:lnTo>
                <a:lnTo>
                  <a:pt x="134137" y="12700"/>
                </a:lnTo>
                <a:lnTo>
                  <a:pt x="134137" y="701217"/>
                </a:lnTo>
                <a:lnTo>
                  <a:pt x="127787" y="701217"/>
                </a:lnTo>
                <a:lnTo>
                  <a:pt x="121437" y="707567"/>
                </a:lnTo>
                <a:close/>
              </a:path>
              <a:path w="480695" h="941704">
                <a:moveTo>
                  <a:pt x="134137" y="12700"/>
                </a:moveTo>
                <a:lnTo>
                  <a:pt x="127787" y="12700"/>
                </a:lnTo>
                <a:lnTo>
                  <a:pt x="134137" y="6350"/>
                </a:lnTo>
                <a:lnTo>
                  <a:pt x="134137" y="12700"/>
                </a:lnTo>
                <a:close/>
              </a:path>
              <a:path w="480695" h="941704">
                <a:moveTo>
                  <a:pt x="346328" y="12700"/>
                </a:moveTo>
                <a:lnTo>
                  <a:pt x="134137" y="12700"/>
                </a:lnTo>
                <a:lnTo>
                  <a:pt x="134137" y="6350"/>
                </a:lnTo>
                <a:lnTo>
                  <a:pt x="346328" y="6350"/>
                </a:lnTo>
                <a:lnTo>
                  <a:pt x="346328" y="12700"/>
                </a:lnTo>
                <a:close/>
              </a:path>
              <a:path w="480695" h="941704">
                <a:moveTo>
                  <a:pt x="449783" y="713917"/>
                </a:moveTo>
                <a:lnTo>
                  <a:pt x="346328" y="713917"/>
                </a:lnTo>
                <a:lnTo>
                  <a:pt x="346328" y="6350"/>
                </a:lnTo>
                <a:lnTo>
                  <a:pt x="352678" y="12700"/>
                </a:lnTo>
                <a:lnTo>
                  <a:pt x="359028" y="12700"/>
                </a:lnTo>
                <a:lnTo>
                  <a:pt x="359028" y="701217"/>
                </a:lnTo>
                <a:lnTo>
                  <a:pt x="352678" y="701217"/>
                </a:lnTo>
                <a:lnTo>
                  <a:pt x="359028" y="707567"/>
                </a:lnTo>
                <a:lnTo>
                  <a:pt x="456133" y="707567"/>
                </a:lnTo>
                <a:lnTo>
                  <a:pt x="449783" y="713917"/>
                </a:lnTo>
                <a:close/>
              </a:path>
              <a:path w="480695" h="941704">
                <a:moveTo>
                  <a:pt x="359028" y="12700"/>
                </a:moveTo>
                <a:lnTo>
                  <a:pt x="352678" y="12700"/>
                </a:lnTo>
                <a:lnTo>
                  <a:pt x="346328" y="6350"/>
                </a:lnTo>
                <a:lnTo>
                  <a:pt x="359028" y="6350"/>
                </a:lnTo>
                <a:lnTo>
                  <a:pt x="359028" y="12700"/>
                </a:lnTo>
                <a:close/>
              </a:path>
              <a:path w="480695" h="941704">
                <a:moveTo>
                  <a:pt x="240233" y="941438"/>
                </a:moveTo>
                <a:lnTo>
                  <a:pt x="0" y="701217"/>
                </a:lnTo>
                <a:lnTo>
                  <a:pt x="121437" y="701217"/>
                </a:lnTo>
                <a:lnTo>
                  <a:pt x="121437" y="703072"/>
                </a:lnTo>
                <a:lnTo>
                  <a:pt x="19824" y="703072"/>
                </a:lnTo>
                <a:lnTo>
                  <a:pt x="15341" y="713917"/>
                </a:lnTo>
                <a:lnTo>
                  <a:pt x="30670" y="713917"/>
                </a:lnTo>
                <a:lnTo>
                  <a:pt x="240226" y="923474"/>
                </a:lnTo>
                <a:lnTo>
                  <a:pt x="235737" y="927963"/>
                </a:lnTo>
                <a:lnTo>
                  <a:pt x="253707" y="927963"/>
                </a:lnTo>
                <a:lnTo>
                  <a:pt x="240233" y="941438"/>
                </a:lnTo>
                <a:close/>
              </a:path>
              <a:path w="480695" h="941704">
                <a:moveTo>
                  <a:pt x="134137" y="707567"/>
                </a:moveTo>
                <a:lnTo>
                  <a:pt x="121437" y="707567"/>
                </a:lnTo>
                <a:lnTo>
                  <a:pt x="127787" y="701217"/>
                </a:lnTo>
                <a:lnTo>
                  <a:pt x="134137" y="701217"/>
                </a:lnTo>
                <a:lnTo>
                  <a:pt x="134137" y="707567"/>
                </a:lnTo>
                <a:close/>
              </a:path>
              <a:path w="480695" h="941704">
                <a:moveTo>
                  <a:pt x="359028" y="707567"/>
                </a:moveTo>
                <a:lnTo>
                  <a:pt x="352678" y="701217"/>
                </a:lnTo>
                <a:lnTo>
                  <a:pt x="359028" y="701217"/>
                </a:lnTo>
                <a:lnTo>
                  <a:pt x="359028" y="707567"/>
                </a:lnTo>
                <a:close/>
              </a:path>
              <a:path w="480695" h="941704">
                <a:moveTo>
                  <a:pt x="456133" y="707567"/>
                </a:moveTo>
                <a:lnTo>
                  <a:pt x="359028" y="707567"/>
                </a:lnTo>
                <a:lnTo>
                  <a:pt x="359028" y="701217"/>
                </a:lnTo>
                <a:lnTo>
                  <a:pt x="480453" y="701217"/>
                </a:lnTo>
                <a:lnTo>
                  <a:pt x="478599" y="703072"/>
                </a:lnTo>
                <a:lnTo>
                  <a:pt x="460628" y="703072"/>
                </a:lnTo>
                <a:lnTo>
                  <a:pt x="456133" y="707567"/>
                </a:lnTo>
                <a:close/>
              </a:path>
              <a:path w="480695" h="941704">
                <a:moveTo>
                  <a:pt x="30670" y="713917"/>
                </a:moveTo>
                <a:lnTo>
                  <a:pt x="15341" y="713917"/>
                </a:lnTo>
                <a:lnTo>
                  <a:pt x="19824" y="703072"/>
                </a:lnTo>
                <a:lnTo>
                  <a:pt x="30670" y="713917"/>
                </a:lnTo>
                <a:close/>
              </a:path>
              <a:path w="480695" h="941704">
                <a:moveTo>
                  <a:pt x="134137" y="713917"/>
                </a:moveTo>
                <a:lnTo>
                  <a:pt x="30670" y="713917"/>
                </a:lnTo>
                <a:lnTo>
                  <a:pt x="19824" y="703072"/>
                </a:lnTo>
                <a:lnTo>
                  <a:pt x="121437" y="703072"/>
                </a:lnTo>
                <a:lnTo>
                  <a:pt x="121437" y="707567"/>
                </a:lnTo>
                <a:lnTo>
                  <a:pt x="134137" y="707567"/>
                </a:lnTo>
                <a:lnTo>
                  <a:pt x="134137" y="713917"/>
                </a:lnTo>
                <a:close/>
              </a:path>
              <a:path w="480695" h="941704">
                <a:moveTo>
                  <a:pt x="253707" y="927963"/>
                </a:moveTo>
                <a:lnTo>
                  <a:pt x="244716" y="927963"/>
                </a:lnTo>
                <a:lnTo>
                  <a:pt x="240226" y="923474"/>
                </a:lnTo>
                <a:lnTo>
                  <a:pt x="460628" y="703072"/>
                </a:lnTo>
                <a:lnTo>
                  <a:pt x="465124" y="713917"/>
                </a:lnTo>
                <a:lnTo>
                  <a:pt x="467753" y="713917"/>
                </a:lnTo>
                <a:lnTo>
                  <a:pt x="253707" y="927963"/>
                </a:lnTo>
                <a:close/>
              </a:path>
              <a:path w="480695" h="941704">
                <a:moveTo>
                  <a:pt x="467753" y="713917"/>
                </a:moveTo>
                <a:lnTo>
                  <a:pt x="465124" y="713917"/>
                </a:lnTo>
                <a:lnTo>
                  <a:pt x="460628" y="703072"/>
                </a:lnTo>
                <a:lnTo>
                  <a:pt x="478599" y="703072"/>
                </a:lnTo>
                <a:lnTo>
                  <a:pt x="467753" y="713917"/>
                </a:lnTo>
                <a:close/>
              </a:path>
              <a:path w="480695" h="941704">
                <a:moveTo>
                  <a:pt x="244716" y="927963"/>
                </a:moveTo>
                <a:lnTo>
                  <a:pt x="235737" y="927963"/>
                </a:lnTo>
                <a:lnTo>
                  <a:pt x="240226" y="923474"/>
                </a:lnTo>
                <a:lnTo>
                  <a:pt x="244716" y="92796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43942" y="2095639"/>
            <a:ext cx="171450" cy="1364615"/>
          </a:xfrm>
          <a:custGeom>
            <a:avLst/>
            <a:gdLst/>
            <a:ahLst/>
            <a:cxnLst/>
            <a:rect l="l" t="t" r="r" b="b"/>
            <a:pathLst>
              <a:path w="171450" h="1364614">
                <a:moveTo>
                  <a:pt x="57150" y="171450"/>
                </a:moveTo>
                <a:lnTo>
                  <a:pt x="0" y="171450"/>
                </a:lnTo>
                <a:lnTo>
                  <a:pt x="85725" y="0"/>
                </a:lnTo>
                <a:lnTo>
                  <a:pt x="150018" y="128587"/>
                </a:lnTo>
                <a:lnTo>
                  <a:pt x="57150" y="128587"/>
                </a:lnTo>
                <a:lnTo>
                  <a:pt x="57150" y="171450"/>
                </a:lnTo>
                <a:close/>
              </a:path>
              <a:path w="171450" h="1364614">
                <a:moveTo>
                  <a:pt x="114300" y="1364183"/>
                </a:moveTo>
                <a:lnTo>
                  <a:pt x="57150" y="1364183"/>
                </a:lnTo>
                <a:lnTo>
                  <a:pt x="57150" y="128587"/>
                </a:lnTo>
                <a:lnTo>
                  <a:pt x="114300" y="128587"/>
                </a:lnTo>
                <a:lnTo>
                  <a:pt x="114300" y="1364183"/>
                </a:lnTo>
                <a:close/>
              </a:path>
              <a:path w="171450" h="1364614">
                <a:moveTo>
                  <a:pt x="171450" y="171450"/>
                </a:moveTo>
                <a:lnTo>
                  <a:pt x="114300" y="171450"/>
                </a:lnTo>
                <a:lnTo>
                  <a:pt x="114300" y="128587"/>
                </a:lnTo>
                <a:lnTo>
                  <a:pt x="150018" y="128587"/>
                </a:lnTo>
                <a:lnTo>
                  <a:pt x="171450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29882" y="2171992"/>
            <a:ext cx="2971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92318" y="2148496"/>
            <a:ext cx="432434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上</a:t>
            </a:r>
            <a:endParaRPr sz="32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5348" y="1565147"/>
            <a:ext cx="5036820" cy="335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48579" y="1941258"/>
            <a:ext cx="829944" cy="1228090"/>
          </a:xfrm>
          <a:custGeom>
            <a:avLst/>
            <a:gdLst/>
            <a:ahLst/>
            <a:cxnLst/>
            <a:rect l="l" t="t" r="r" b="b"/>
            <a:pathLst>
              <a:path w="829945" h="1228089">
                <a:moveTo>
                  <a:pt x="710795" y="126965"/>
                </a:moveTo>
                <a:lnTo>
                  <a:pt x="663194" y="95326"/>
                </a:lnTo>
                <a:lnTo>
                  <a:pt x="829487" y="0"/>
                </a:lnTo>
                <a:lnTo>
                  <a:pt x="818208" y="91274"/>
                </a:lnTo>
                <a:lnTo>
                  <a:pt x="734517" y="91274"/>
                </a:lnTo>
                <a:lnTo>
                  <a:pt x="710795" y="126965"/>
                </a:lnTo>
                <a:close/>
              </a:path>
              <a:path w="829945" h="1228089">
                <a:moveTo>
                  <a:pt x="758393" y="158603"/>
                </a:moveTo>
                <a:lnTo>
                  <a:pt x="710795" y="126965"/>
                </a:lnTo>
                <a:lnTo>
                  <a:pt x="734517" y="91274"/>
                </a:lnTo>
                <a:lnTo>
                  <a:pt x="782116" y="122910"/>
                </a:lnTo>
                <a:lnTo>
                  <a:pt x="758393" y="158603"/>
                </a:lnTo>
                <a:close/>
              </a:path>
              <a:path w="829945" h="1228089">
                <a:moveTo>
                  <a:pt x="805980" y="190233"/>
                </a:moveTo>
                <a:lnTo>
                  <a:pt x="758393" y="158603"/>
                </a:lnTo>
                <a:lnTo>
                  <a:pt x="782116" y="122910"/>
                </a:lnTo>
                <a:lnTo>
                  <a:pt x="734517" y="91274"/>
                </a:lnTo>
                <a:lnTo>
                  <a:pt x="818208" y="91274"/>
                </a:lnTo>
                <a:lnTo>
                  <a:pt x="805980" y="190233"/>
                </a:lnTo>
                <a:close/>
              </a:path>
              <a:path w="829945" h="1228089">
                <a:moveTo>
                  <a:pt x="47599" y="1228013"/>
                </a:moveTo>
                <a:lnTo>
                  <a:pt x="0" y="1196378"/>
                </a:lnTo>
                <a:lnTo>
                  <a:pt x="710795" y="126965"/>
                </a:lnTo>
                <a:lnTo>
                  <a:pt x="758393" y="158603"/>
                </a:lnTo>
                <a:lnTo>
                  <a:pt x="47599" y="12280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4920" y="3582923"/>
            <a:ext cx="727075" cy="1027430"/>
          </a:xfrm>
          <a:custGeom>
            <a:avLst/>
            <a:gdLst/>
            <a:ahLst/>
            <a:cxnLst/>
            <a:rect l="l" t="t" r="r" b="b"/>
            <a:pathLst>
              <a:path w="727075" h="1027429">
                <a:moveTo>
                  <a:pt x="345294" y="783336"/>
                </a:moveTo>
                <a:lnTo>
                  <a:pt x="94487" y="783336"/>
                </a:lnTo>
                <a:lnTo>
                  <a:pt x="536447" y="0"/>
                </a:lnTo>
                <a:lnTo>
                  <a:pt x="726947" y="108203"/>
                </a:lnTo>
                <a:lnTo>
                  <a:pt x="345294" y="783336"/>
                </a:lnTo>
                <a:close/>
              </a:path>
              <a:path w="727075" h="1027429">
                <a:moveTo>
                  <a:pt x="82295" y="1027176"/>
                </a:moveTo>
                <a:lnTo>
                  <a:pt x="0" y="729996"/>
                </a:lnTo>
                <a:lnTo>
                  <a:pt x="94487" y="783336"/>
                </a:lnTo>
                <a:lnTo>
                  <a:pt x="345294" y="783336"/>
                </a:lnTo>
                <a:lnTo>
                  <a:pt x="284988" y="890015"/>
                </a:lnTo>
                <a:lnTo>
                  <a:pt x="379475" y="944879"/>
                </a:lnTo>
                <a:lnTo>
                  <a:pt x="82295" y="102717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64366" y="3574669"/>
            <a:ext cx="745490" cy="1043305"/>
          </a:xfrm>
          <a:custGeom>
            <a:avLst/>
            <a:gdLst/>
            <a:ahLst/>
            <a:cxnLst/>
            <a:rect l="l" t="t" r="r" b="b"/>
            <a:pathLst>
              <a:path w="745489" h="1043304">
                <a:moveTo>
                  <a:pt x="114283" y="788657"/>
                </a:moveTo>
                <a:lnTo>
                  <a:pt x="99695" y="788657"/>
                </a:lnTo>
                <a:lnTo>
                  <a:pt x="108343" y="786244"/>
                </a:lnTo>
                <a:lnTo>
                  <a:pt x="102813" y="783126"/>
                </a:lnTo>
                <a:lnTo>
                  <a:pt x="544423" y="0"/>
                </a:lnTo>
                <a:lnTo>
                  <a:pt x="565300" y="11772"/>
                </a:lnTo>
                <a:lnTo>
                  <a:pt x="552361" y="11772"/>
                </a:lnTo>
                <a:lnTo>
                  <a:pt x="543712" y="14185"/>
                </a:lnTo>
                <a:lnTo>
                  <a:pt x="549242" y="17304"/>
                </a:lnTo>
                <a:lnTo>
                  <a:pt x="114283" y="788657"/>
                </a:lnTo>
                <a:close/>
              </a:path>
              <a:path w="745489" h="1043304">
                <a:moveTo>
                  <a:pt x="549242" y="17304"/>
                </a:moveTo>
                <a:lnTo>
                  <a:pt x="543712" y="14185"/>
                </a:lnTo>
                <a:lnTo>
                  <a:pt x="552361" y="11772"/>
                </a:lnTo>
                <a:lnTo>
                  <a:pt x="549242" y="17304"/>
                </a:lnTo>
                <a:close/>
              </a:path>
              <a:path w="745489" h="1043304">
                <a:moveTo>
                  <a:pt x="728155" y="118200"/>
                </a:moveTo>
                <a:lnTo>
                  <a:pt x="549242" y="17304"/>
                </a:lnTo>
                <a:lnTo>
                  <a:pt x="552361" y="11772"/>
                </a:lnTo>
                <a:lnTo>
                  <a:pt x="565300" y="11772"/>
                </a:lnTo>
                <a:lnTo>
                  <a:pt x="744203" y="112661"/>
                </a:lnTo>
                <a:lnTo>
                  <a:pt x="731278" y="112661"/>
                </a:lnTo>
                <a:lnTo>
                  <a:pt x="728155" y="118200"/>
                </a:lnTo>
                <a:close/>
              </a:path>
              <a:path w="745489" h="1043304">
                <a:moveTo>
                  <a:pt x="733691" y="121323"/>
                </a:moveTo>
                <a:lnTo>
                  <a:pt x="728155" y="118200"/>
                </a:lnTo>
                <a:lnTo>
                  <a:pt x="731278" y="112661"/>
                </a:lnTo>
                <a:lnTo>
                  <a:pt x="733691" y="121323"/>
                </a:lnTo>
                <a:close/>
              </a:path>
              <a:path w="745489" h="1043304">
                <a:moveTo>
                  <a:pt x="740981" y="121323"/>
                </a:moveTo>
                <a:lnTo>
                  <a:pt x="733691" y="121323"/>
                </a:lnTo>
                <a:lnTo>
                  <a:pt x="731278" y="112661"/>
                </a:lnTo>
                <a:lnTo>
                  <a:pt x="744203" y="112661"/>
                </a:lnTo>
                <a:lnTo>
                  <a:pt x="745464" y="113372"/>
                </a:lnTo>
                <a:lnTo>
                  <a:pt x="740981" y="121323"/>
                </a:lnTo>
                <a:close/>
              </a:path>
              <a:path w="745489" h="1043304">
                <a:moveTo>
                  <a:pt x="373717" y="950473"/>
                </a:moveTo>
                <a:lnTo>
                  <a:pt x="286562" y="901318"/>
                </a:lnTo>
                <a:lnTo>
                  <a:pt x="728155" y="118200"/>
                </a:lnTo>
                <a:lnTo>
                  <a:pt x="733691" y="121323"/>
                </a:lnTo>
                <a:lnTo>
                  <a:pt x="740981" y="121323"/>
                </a:lnTo>
                <a:lnTo>
                  <a:pt x="305613" y="893381"/>
                </a:lnTo>
                <a:lnTo>
                  <a:pt x="298323" y="893381"/>
                </a:lnTo>
                <a:lnTo>
                  <a:pt x="300736" y="902030"/>
                </a:lnTo>
                <a:lnTo>
                  <a:pt x="313664" y="902030"/>
                </a:lnTo>
                <a:lnTo>
                  <a:pt x="392284" y="946353"/>
                </a:lnTo>
                <a:lnTo>
                  <a:pt x="388492" y="946353"/>
                </a:lnTo>
                <a:lnTo>
                  <a:pt x="373717" y="950473"/>
                </a:lnTo>
                <a:close/>
              </a:path>
              <a:path w="745489" h="1043304">
                <a:moveTo>
                  <a:pt x="88671" y="1043152"/>
                </a:moveTo>
                <a:lnTo>
                  <a:pt x="0" y="725157"/>
                </a:lnTo>
                <a:lnTo>
                  <a:pt x="20137" y="736511"/>
                </a:lnTo>
                <a:lnTo>
                  <a:pt x="16357" y="736511"/>
                </a:lnTo>
                <a:lnTo>
                  <a:pt x="7124" y="743750"/>
                </a:lnTo>
                <a:lnTo>
                  <a:pt x="20475" y="751277"/>
                </a:lnTo>
                <a:lnTo>
                  <a:pt x="97496" y="1027504"/>
                </a:lnTo>
                <a:lnTo>
                  <a:pt x="91389" y="1029207"/>
                </a:lnTo>
                <a:lnTo>
                  <a:pt x="99199" y="1033614"/>
                </a:lnTo>
                <a:lnTo>
                  <a:pt x="122872" y="1033614"/>
                </a:lnTo>
                <a:lnTo>
                  <a:pt x="88671" y="1043152"/>
                </a:lnTo>
                <a:close/>
              </a:path>
              <a:path w="745489" h="1043304">
                <a:moveTo>
                  <a:pt x="20475" y="751277"/>
                </a:moveTo>
                <a:lnTo>
                  <a:pt x="7124" y="743750"/>
                </a:lnTo>
                <a:lnTo>
                  <a:pt x="16357" y="736511"/>
                </a:lnTo>
                <a:lnTo>
                  <a:pt x="20475" y="751277"/>
                </a:lnTo>
                <a:close/>
              </a:path>
              <a:path w="745489" h="1043304">
                <a:moveTo>
                  <a:pt x="107645" y="800430"/>
                </a:moveTo>
                <a:lnTo>
                  <a:pt x="20475" y="751277"/>
                </a:lnTo>
                <a:lnTo>
                  <a:pt x="16357" y="736511"/>
                </a:lnTo>
                <a:lnTo>
                  <a:pt x="20137" y="736511"/>
                </a:lnTo>
                <a:lnTo>
                  <a:pt x="102813" y="783126"/>
                </a:lnTo>
                <a:lnTo>
                  <a:pt x="99695" y="788657"/>
                </a:lnTo>
                <a:lnTo>
                  <a:pt x="114283" y="788657"/>
                </a:lnTo>
                <a:lnTo>
                  <a:pt x="107645" y="800430"/>
                </a:lnTo>
                <a:close/>
              </a:path>
              <a:path w="745489" h="1043304">
                <a:moveTo>
                  <a:pt x="99695" y="788657"/>
                </a:moveTo>
                <a:lnTo>
                  <a:pt x="102813" y="783126"/>
                </a:lnTo>
                <a:lnTo>
                  <a:pt x="108343" y="786244"/>
                </a:lnTo>
                <a:lnTo>
                  <a:pt x="99695" y="788657"/>
                </a:lnTo>
                <a:close/>
              </a:path>
              <a:path w="745489" h="1043304">
                <a:moveTo>
                  <a:pt x="300736" y="902030"/>
                </a:moveTo>
                <a:lnTo>
                  <a:pt x="298323" y="893381"/>
                </a:lnTo>
                <a:lnTo>
                  <a:pt x="303854" y="896499"/>
                </a:lnTo>
                <a:lnTo>
                  <a:pt x="300736" y="902030"/>
                </a:lnTo>
                <a:close/>
              </a:path>
              <a:path w="745489" h="1043304">
                <a:moveTo>
                  <a:pt x="303854" y="896499"/>
                </a:moveTo>
                <a:lnTo>
                  <a:pt x="298323" y="893381"/>
                </a:lnTo>
                <a:lnTo>
                  <a:pt x="305613" y="893381"/>
                </a:lnTo>
                <a:lnTo>
                  <a:pt x="303854" y="896499"/>
                </a:lnTo>
                <a:close/>
              </a:path>
              <a:path w="745489" h="1043304">
                <a:moveTo>
                  <a:pt x="313664" y="902030"/>
                </a:moveTo>
                <a:lnTo>
                  <a:pt x="300736" y="902030"/>
                </a:lnTo>
                <a:lnTo>
                  <a:pt x="303854" y="896499"/>
                </a:lnTo>
                <a:lnTo>
                  <a:pt x="313664" y="902030"/>
                </a:lnTo>
                <a:close/>
              </a:path>
              <a:path w="745489" h="1043304">
                <a:moveTo>
                  <a:pt x="387083" y="958011"/>
                </a:moveTo>
                <a:lnTo>
                  <a:pt x="373717" y="950473"/>
                </a:lnTo>
                <a:lnTo>
                  <a:pt x="388492" y="946353"/>
                </a:lnTo>
                <a:lnTo>
                  <a:pt x="387083" y="958011"/>
                </a:lnTo>
                <a:close/>
              </a:path>
              <a:path w="745489" h="1043304">
                <a:moveTo>
                  <a:pt x="393973" y="958011"/>
                </a:moveTo>
                <a:lnTo>
                  <a:pt x="387083" y="958011"/>
                </a:lnTo>
                <a:lnTo>
                  <a:pt x="388492" y="946353"/>
                </a:lnTo>
                <a:lnTo>
                  <a:pt x="392284" y="946353"/>
                </a:lnTo>
                <a:lnTo>
                  <a:pt x="406679" y="954468"/>
                </a:lnTo>
                <a:lnTo>
                  <a:pt x="393973" y="958011"/>
                </a:lnTo>
                <a:close/>
              </a:path>
              <a:path w="745489" h="1043304">
                <a:moveTo>
                  <a:pt x="122872" y="1033614"/>
                </a:moveTo>
                <a:lnTo>
                  <a:pt x="99199" y="1033614"/>
                </a:lnTo>
                <a:lnTo>
                  <a:pt x="97496" y="1027504"/>
                </a:lnTo>
                <a:lnTo>
                  <a:pt x="373717" y="950473"/>
                </a:lnTo>
                <a:lnTo>
                  <a:pt x="387083" y="958011"/>
                </a:lnTo>
                <a:lnTo>
                  <a:pt x="393973" y="958011"/>
                </a:lnTo>
                <a:lnTo>
                  <a:pt x="122872" y="1033614"/>
                </a:lnTo>
                <a:close/>
              </a:path>
              <a:path w="745489" h="1043304">
                <a:moveTo>
                  <a:pt x="99199" y="1033614"/>
                </a:moveTo>
                <a:lnTo>
                  <a:pt x="91389" y="1029207"/>
                </a:lnTo>
                <a:lnTo>
                  <a:pt x="97496" y="1027504"/>
                </a:lnTo>
                <a:lnTo>
                  <a:pt x="99199" y="103361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74905" y="2013838"/>
            <a:ext cx="2971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13596" y="5174056"/>
            <a:ext cx="61328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b="1">
                <a:latin typeface="华文楷体"/>
                <a:cs typeface="华文楷体"/>
              </a:rPr>
              <a:t>货物相对传送带有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沿传送带向下</a:t>
            </a:r>
            <a:r>
              <a:rPr dirty="0" sz="2400" b="1">
                <a:latin typeface="华文楷体"/>
                <a:cs typeface="华文楷体"/>
              </a:rPr>
              <a:t>的运动趋</a:t>
            </a:r>
            <a:r>
              <a:rPr dirty="0" sz="2400" spc="-5" b="1">
                <a:latin typeface="华文楷体"/>
                <a:cs typeface="华文楷体"/>
              </a:rPr>
              <a:t>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0568" y="1295095"/>
            <a:ext cx="21583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none" sz="2800">
                <a:solidFill>
                  <a:srgbClr val="FF0000"/>
                </a:solidFill>
                <a:latin typeface="华文楷体"/>
                <a:cs typeface="华文楷体"/>
              </a:rPr>
              <a:t>沿传送带向</a:t>
            </a:r>
            <a:r>
              <a:rPr dirty="0" u="none" sz="2800" spc="-5">
                <a:solidFill>
                  <a:srgbClr val="FF0000"/>
                </a:solidFill>
                <a:latin typeface="华文楷体"/>
                <a:cs typeface="华文楷体"/>
              </a:rPr>
              <a:t>上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8815" y="1271828"/>
            <a:ext cx="2870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/>
              <a:t>生活中的摩擦</a:t>
            </a:r>
            <a:r>
              <a:rPr dirty="0" u="none" spc="5"/>
              <a:t>力</a:t>
            </a:r>
          </a:p>
        </p:txBody>
      </p:sp>
      <p:sp>
        <p:nvSpPr>
          <p:cNvPr id="3" name="object 3"/>
          <p:cNvSpPr/>
          <p:nvPr/>
        </p:nvSpPr>
        <p:spPr>
          <a:xfrm>
            <a:off x="3195053" y="182501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701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31948" y="155448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701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1592" y="1778507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AD02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65730" y="2137232"/>
            <a:ext cx="6607479" cy="3851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9118" y="3233318"/>
            <a:ext cx="5309235" cy="1714500"/>
          </a:xfrm>
          <a:custGeom>
            <a:avLst/>
            <a:gdLst/>
            <a:ahLst/>
            <a:cxnLst/>
            <a:rect l="l" t="t" r="r" b="b"/>
            <a:pathLst>
              <a:path w="5309234" h="1714500">
                <a:moveTo>
                  <a:pt x="4635356" y="127000"/>
                </a:moveTo>
                <a:lnTo>
                  <a:pt x="2760560" y="127000"/>
                </a:lnTo>
                <a:lnTo>
                  <a:pt x="2789681" y="101600"/>
                </a:lnTo>
                <a:lnTo>
                  <a:pt x="2824034" y="76200"/>
                </a:lnTo>
                <a:lnTo>
                  <a:pt x="2863228" y="63500"/>
                </a:lnTo>
                <a:lnTo>
                  <a:pt x="2906866" y="50800"/>
                </a:lnTo>
                <a:lnTo>
                  <a:pt x="2954558" y="25400"/>
                </a:lnTo>
                <a:lnTo>
                  <a:pt x="3005908" y="12700"/>
                </a:lnTo>
                <a:lnTo>
                  <a:pt x="3060523" y="12700"/>
                </a:lnTo>
                <a:lnTo>
                  <a:pt x="3118010" y="0"/>
                </a:lnTo>
                <a:lnTo>
                  <a:pt x="3405926" y="0"/>
                </a:lnTo>
                <a:lnTo>
                  <a:pt x="3456936" y="12700"/>
                </a:lnTo>
                <a:lnTo>
                  <a:pt x="3505289" y="25400"/>
                </a:lnTo>
                <a:lnTo>
                  <a:pt x="3550680" y="38100"/>
                </a:lnTo>
                <a:lnTo>
                  <a:pt x="3592802" y="50800"/>
                </a:lnTo>
                <a:lnTo>
                  <a:pt x="3631351" y="63500"/>
                </a:lnTo>
                <a:lnTo>
                  <a:pt x="3666020" y="88900"/>
                </a:lnTo>
                <a:lnTo>
                  <a:pt x="4586423" y="88900"/>
                </a:lnTo>
                <a:lnTo>
                  <a:pt x="4620602" y="114300"/>
                </a:lnTo>
                <a:lnTo>
                  <a:pt x="4635356" y="127000"/>
                </a:lnTo>
                <a:close/>
              </a:path>
              <a:path w="5309234" h="1714500">
                <a:moveTo>
                  <a:pt x="4586423" y="88900"/>
                </a:moveTo>
                <a:lnTo>
                  <a:pt x="3666020" y="88900"/>
                </a:lnTo>
                <a:lnTo>
                  <a:pt x="3704413" y="63500"/>
                </a:lnTo>
                <a:lnTo>
                  <a:pt x="3746507" y="50800"/>
                </a:lnTo>
                <a:lnTo>
                  <a:pt x="3792014" y="38100"/>
                </a:lnTo>
                <a:lnTo>
                  <a:pt x="3840649" y="25400"/>
                </a:lnTo>
                <a:lnTo>
                  <a:pt x="3892128" y="12700"/>
                </a:lnTo>
                <a:lnTo>
                  <a:pt x="3946163" y="0"/>
                </a:lnTo>
                <a:lnTo>
                  <a:pt x="4300959" y="0"/>
                </a:lnTo>
                <a:lnTo>
                  <a:pt x="4356528" y="12700"/>
                </a:lnTo>
                <a:lnTo>
                  <a:pt x="4409322" y="25400"/>
                </a:lnTo>
                <a:lnTo>
                  <a:pt x="4459023" y="38100"/>
                </a:lnTo>
                <a:lnTo>
                  <a:pt x="4505318" y="50800"/>
                </a:lnTo>
                <a:lnTo>
                  <a:pt x="4547890" y="76200"/>
                </a:lnTo>
                <a:lnTo>
                  <a:pt x="4586423" y="88900"/>
                </a:lnTo>
                <a:close/>
              </a:path>
              <a:path w="5309234" h="1714500">
                <a:moveTo>
                  <a:pt x="2417896" y="50800"/>
                </a:moveTo>
                <a:lnTo>
                  <a:pt x="2179281" y="50800"/>
                </a:lnTo>
                <a:lnTo>
                  <a:pt x="2239541" y="38100"/>
                </a:lnTo>
                <a:lnTo>
                  <a:pt x="2360395" y="38100"/>
                </a:lnTo>
                <a:lnTo>
                  <a:pt x="2417896" y="50800"/>
                </a:lnTo>
                <a:close/>
              </a:path>
              <a:path w="5309234" h="1714500">
                <a:moveTo>
                  <a:pt x="4693854" y="190500"/>
                </a:moveTo>
                <a:lnTo>
                  <a:pt x="1723301" y="190500"/>
                </a:lnTo>
                <a:lnTo>
                  <a:pt x="1753015" y="177800"/>
                </a:lnTo>
                <a:lnTo>
                  <a:pt x="1786950" y="152400"/>
                </a:lnTo>
                <a:lnTo>
                  <a:pt x="1824847" y="127000"/>
                </a:lnTo>
                <a:lnTo>
                  <a:pt x="1866447" y="114300"/>
                </a:lnTo>
                <a:lnTo>
                  <a:pt x="1911489" y="101600"/>
                </a:lnTo>
                <a:lnTo>
                  <a:pt x="1959716" y="88900"/>
                </a:lnTo>
                <a:lnTo>
                  <a:pt x="2010868" y="76200"/>
                </a:lnTo>
                <a:lnTo>
                  <a:pt x="2064685" y="63500"/>
                </a:lnTo>
                <a:lnTo>
                  <a:pt x="2120909" y="50800"/>
                </a:lnTo>
                <a:lnTo>
                  <a:pt x="2473708" y="50800"/>
                </a:lnTo>
                <a:lnTo>
                  <a:pt x="2527607" y="63500"/>
                </a:lnTo>
                <a:lnTo>
                  <a:pt x="2579369" y="63500"/>
                </a:lnTo>
                <a:lnTo>
                  <a:pt x="2628770" y="76200"/>
                </a:lnTo>
                <a:lnTo>
                  <a:pt x="2675585" y="88900"/>
                </a:lnTo>
                <a:lnTo>
                  <a:pt x="2719590" y="114300"/>
                </a:lnTo>
                <a:lnTo>
                  <a:pt x="2760560" y="127000"/>
                </a:lnTo>
                <a:lnTo>
                  <a:pt x="4635356" y="127000"/>
                </a:lnTo>
                <a:lnTo>
                  <a:pt x="4650110" y="139700"/>
                </a:lnTo>
                <a:lnTo>
                  <a:pt x="4674633" y="165100"/>
                </a:lnTo>
                <a:lnTo>
                  <a:pt x="4693854" y="190500"/>
                </a:lnTo>
                <a:close/>
              </a:path>
              <a:path w="5309234" h="1714500">
                <a:moveTo>
                  <a:pt x="1416941" y="152400"/>
                </a:moveTo>
                <a:lnTo>
                  <a:pt x="1239470" y="152400"/>
                </a:lnTo>
                <a:lnTo>
                  <a:pt x="1304239" y="139700"/>
                </a:lnTo>
                <a:lnTo>
                  <a:pt x="1361105" y="139700"/>
                </a:lnTo>
                <a:lnTo>
                  <a:pt x="1416941" y="152400"/>
                </a:lnTo>
                <a:close/>
              </a:path>
              <a:path w="5309234" h="1714500">
                <a:moveTo>
                  <a:pt x="1892786" y="1587500"/>
                </a:moveTo>
                <a:lnTo>
                  <a:pt x="1187755" y="1587500"/>
                </a:lnTo>
                <a:lnTo>
                  <a:pt x="1134278" y="1574800"/>
                </a:lnTo>
                <a:lnTo>
                  <a:pt x="1032765" y="1549400"/>
                </a:lnTo>
                <a:lnTo>
                  <a:pt x="984971" y="1536700"/>
                </a:lnTo>
                <a:lnTo>
                  <a:pt x="939313" y="1511300"/>
                </a:lnTo>
                <a:lnTo>
                  <a:pt x="895911" y="1498600"/>
                </a:lnTo>
                <a:lnTo>
                  <a:pt x="854885" y="1485900"/>
                </a:lnTo>
                <a:lnTo>
                  <a:pt x="816357" y="1460500"/>
                </a:lnTo>
                <a:lnTo>
                  <a:pt x="780448" y="1447800"/>
                </a:lnTo>
                <a:lnTo>
                  <a:pt x="747277" y="1422400"/>
                </a:lnTo>
                <a:lnTo>
                  <a:pt x="716965" y="1397000"/>
                </a:lnTo>
                <a:lnTo>
                  <a:pt x="531686" y="1397000"/>
                </a:lnTo>
                <a:lnTo>
                  <a:pt x="473912" y="1384300"/>
                </a:lnTo>
                <a:lnTo>
                  <a:pt x="419055" y="1384300"/>
                </a:lnTo>
                <a:lnTo>
                  <a:pt x="367518" y="1371600"/>
                </a:lnTo>
                <a:lnTo>
                  <a:pt x="319701" y="1346200"/>
                </a:lnTo>
                <a:lnTo>
                  <a:pt x="276005" y="1333500"/>
                </a:lnTo>
                <a:lnTo>
                  <a:pt x="236834" y="1308100"/>
                </a:lnTo>
                <a:lnTo>
                  <a:pt x="173666" y="1270000"/>
                </a:lnTo>
                <a:lnTo>
                  <a:pt x="133410" y="1219200"/>
                </a:lnTo>
                <a:lnTo>
                  <a:pt x="119278" y="1168400"/>
                </a:lnTo>
                <a:lnTo>
                  <a:pt x="125699" y="1130300"/>
                </a:lnTo>
                <a:lnTo>
                  <a:pt x="144319" y="1092200"/>
                </a:lnTo>
                <a:lnTo>
                  <a:pt x="174172" y="1066800"/>
                </a:lnTo>
                <a:lnTo>
                  <a:pt x="214293" y="1028700"/>
                </a:lnTo>
                <a:lnTo>
                  <a:pt x="263715" y="1003300"/>
                </a:lnTo>
                <a:lnTo>
                  <a:pt x="199421" y="990600"/>
                </a:lnTo>
                <a:lnTo>
                  <a:pt x="142426" y="965200"/>
                </a:lnTo>
                <a:lnTo>
                  <a:pt x="93673" y="939800"/>
                </a:lnTo>
                <a:lnTo>
                  <a:pt x="54109" y="901700"/>
                </a:lnTo>
                <a:lnTo>
                  <a:pt x="24678" y="876300"/>
                </a:lnTo>
                <a:lnTo>
                  <a:pt x="6327" y="838200"/>
                </a:lnTo>
                <a:lnTo>
                  <a:pt x="0" y="800100"/>
                </a:lnTo>
                <a:lnTo>
                  <a:pt x="4281" y="774700"/>
                </a:lnTo>
                <a:lnTo>
                  <a:pt x="16777" y="736600"/>
                </a:lnTo>
                <a:lnTo>
                  <a:pt x="64314" y="685800"/>
                </a:lnTo>
                <a:lnTo>
                  <a:pt x="98307" y="660400"/>
                </a:lnTo>
                <a:lnTo>
                  <a:pt x="138417" y="647700"/>
                </a:lnTo>
                <a:lnTo>
                  <a:pt x="184120" y="622300"/>
                </a:lnTo>
                <a:lnTo>
                  <a:pt x="234893" y="609600"/>
                </a:lnTo>
                <a:lnTo>
                  <a:pt x="290211" y="584200"/>
                </a:lnTo>
                <a:lnTo>
                  <a:pt x="349549" y="584200"/>
                </a:lnTo>
                <a:lnTo>
                  <a:pt x="412385" y="571500"/>
                </a:lnTo>
                <a:lnTo>
                  <a:pt x="478193" y="571500"/>
                </a:lnTo>
                <a:lnTo>
                  <a:pt x="482765" y="558800"/>
                </a:lnTo>
                <a:lnTo>
                  <a:pt x="479614" y="546100"/>
                </a:lnTo>
                <a:lnTo>
                  <a:pt x="477327" y="533400"/>
                </a:lnTo>
                <a:lnTo>
                  <a:pt x="475933" y="520700"/>
                </a:lnTo>
                <a:lnTo>
                  <a:pt x="475462" y="508000"/>
                </a:lnTo>
                <a:lnTo>
                  <a:pt x="477956" y="482600"/>
                </a:lnTo>
                <a:lnTo>
                  <a:pt x="497351" y="431800"/>
                </a:lnTo>
                <a:lnTo>
                  <a:pt x="534728" y="381000"/>
                </a:lnTo>
                <a:lnTo>
                  <a:pt x="588614" y="330200"/>
                </a:lnTo>
                <a:lnTo>
                  <a:pt x="621288" y="304800"/>
                </a:lnTo>
                <a:lnTo>
                  <a:pt x="657535" y="279400"/>
                </a:lnTo>
                <a:lnTo>
                  <a:pt x="697173" y="266700"/>
                </a:lnTo>
                <a:lnTo>
                  <a:pt x="740016" y="241300"/>
                </a:lnTo>
                <a:lnTo>
                  <a:pt x="785881" y="228600"/>
                </a:lnTo>
                <a:lnTo>
                  <a:pt x="834584" y="203200"/>
                </a:lnTo>
                <a:lnTo>
                  <a:pt x="885939" y="190500"/>
                </a:lnTo>
                <a:lnTo>
                  <a:pt x="995873" y="165100"/>
                </a:lnTo>
                <a:lnTo>
                  <a:pt x="1054082" y="165100"/>
                </a:lnTo>
                <a:lnTo>
                  <a:pt x="1114208" y="152400"/>
                </a:lnTo>
                <a:lnTo>
                  <a:pt x="1525019" y="152400"/>
                </a:lnTo>
                <a:lnTo>
                  <a:pt x="1627472" y="177800"/>
                </a:lnTo>
                <a:lnTo>
                  <a:pt x="1676277" y="177800"/>
                </a:lnTo>
                <a:lnTo>
                  <a:pt x="1723301" y="190500"/>
                </a:lnTo>
                <a:lnTo>
                  <a:pt x="4693854" y="190500"/>
                </a:lnTo>
                <a:lnTo>
                  <a:pt x="4707458" y="215900"/>
                </a:lnTo>
                <a:lnTo>
                  <a:pt x="4770259" y="215900"/>
                </a:lnTo>
                <a:lnTo>
                  <a:pt x="4830085" y="228600"/>
                </a:lnTo>
                <a:lnTo>
                  <a:pt x="4886580" y="241300"/>
                </a:lnTo>
                <a:lnTo>
                  <a:pt x="4939387" y="266700"/>
                </a:lnTo>
                <a:lnTo>
                  <a:pt x="4988150" y="279400"/>
                </a:lnTo>
                <a:lnTo>
                  <a:pt x="5032512" y="304800"/>
                </a:lnTo>
                <a:lnTo>
                  <a:pt x="5072116" y="317500"/>
                </a:lnTo>
                <a:lnTo>
                  <a:pt x="5106606" y="342900"/>
                </a:lnTo>
                <a:lnTo>
                  <a:pt x="5135624" y="368300"/>
                </a:lnTo>
                <a:lnTo>
                  <a:pt x="5158815" y="406400"/>
                </a:lnTo>
                <a:lnTo>
                  <a:pt x="5175821" y="431800"/>
                </a:lnTo>
                <a:lnTo>
                  <a:pt x="5186287" y="457200"/>
                </a:lnTo>
                <a:lnTo>
                  <a:pt x="5189855" y="495300"/>
                </a:lnTo>
                <a:lnTo>
                  <a:pt x="5186378" y="520700"/>
                </a:lnTo>
                <a:lnTo>
                  <a:pt x="5176181" y="546100"/>
                </a:lnTo>
                <a:lnTo>
                  <a:pt x="5159610" y="571500"/>
                </a:lnTo>
                <a:lnTo>
                  <a:pt x="5137010" y="609600"/>
                </a:lnTo>
                <a:lnTo>
                  <a:pt x="5187218" y="635000"/>
                </a:lnTo>
                <a:lnTo>
                  <a:pt x="5229566" y="673100"/>
                </a:lnTo>
                <a:lnTo>
                  <a:pt x="5263489" y="711200"/>
                </a:lnTo>
                <a:lnTo>
                  <a:pt x="5288420" y="749300"/>
                </a:lnTo>
                <a:lnTo>
                  <a:pt x="5303794" y="787400"/>
                </a:lnTo>
                <a:lnTo>
                  <a:pt x="5309044" y="825500"/>
                </a:lnTo>
                <a:lnTo>
                  <a:pt x="5306209" y="863600"/>
                </a:lnTo>
                <a:lnTo>
                  <a:pt x="5297851" y="889000"/>
                </a:lnTo>
                <a:lnTo>
                  <a:pt x="5284196" y="914400"/>
                </a:lnTo>
                <a:lnTo>
                  <a:pt x="5265466" y="939800"/>
                </a:lnTo>
                <a:lnTo>
                  <a:pt x="5241886" y="977900"/>
                </a:lnTo>
                <a:lnTo>
                  <a:pt x="5213677" y="1003300"/>
                </a:lnTo>
                <a:lnTo>
                  <a:pt x="5181065" y="1028700"/>
                </a:lnTo>
                <a:lnTo>
                  <a:pt x="5144273" y="1041400"/>
                </a:lnTo>
                <a:lnTo>
                  <a:pt x="5103525" y="1066800"/>
                </a:lnTo>
                <a:lnTo>
                  <a:pt x="5059043" y="1092200"/>
                </a:lnTo>
                <a:lnTo>
                  <a:pt x="5011052" y="1104900"/>
                </a:lnTo>
                <a:lnTo>
                  <a:pt x="4959775" y="1130300"/>
                </a:lnTo>
                <a:lnTo>
                  <a:pt x="4905436" y="1143000"/>
                </a:lnTo>
                <a:lnTo>
                  <a:pt x="4788466" y="1168400"/>
                </a:lnTo>
                <a:lnTo>
                  <a:pt x="4726282" y="1181100"/>
                </a:lnTo>
                <a:lnTo>
                  <a:pt x="4661930" y="1181100"/>
                </a:lnTo>
                <a:lnTo>
                  <a:pt x="4595634" y="1193800"/>
                </a:lnTo>
                <a:lnTo>
                  <a:pt x="4583324" y="1244600"/>
                </a:lnTo>
                <a:lnTo>
                  <a:pt x="4549759" y="1295400"/>
                </a:lnTo>
                <a:lnTo>
                  <a:pt x="4496916" y="1346200"/>
                </a:lnTo>
                <a:lnTo>
                  <a:pt x="4463882" y="1371600"/>
                </a:lnTo>
                <a:lnTo>
                  <a:pt x="4426770" y="1397000"/>
                </a:lnTo>
                <a:lnTo>
                  <a:pt x="4385827" y="1409700"/>
                </a:lnTo>
                <a:lnTo>
                  <a:pt x="4341299" y="1435100"/>
                </a:lnTo>
                <a:lnTo>
                  <a:pt x="4293434" y="1447800"/>
                </a:lnTo>
                <a:lnTo>
                  <a:pt x="4242478" y="1460500"/>
                </a:lnTo>
                <a:lnTo>
                  <a:pt x="3509632" y="1460500"/>
                </a:lnTo>
                <a:lnTo>
                  <a:pt x="3490499" y="1473200"/>
                </a:lnTo>
                <a:lnTo>
                  <a:pt x="3467580" y="1498600"/>
                </a:lnTo>
                <a:lnTo>
                  <a:pt x="3441037" y="1524000"/>
                </a:lnTo>
                <a:lnTo>
                  <a:pt x="3411027" y="1549400"/>
                </a:lnTo>
                <a:lnTo>
                  <a:pt x="2027402" y="1549400"/>
                </a:lnTo>
                <a:lnTo>
                  <a:pt x="1938994" y="1574800"/>
                </a:lnTo>
                <a:lnTo>
                  <a:pt x="1892786" y="1587500"/>
                </a:lnTo>
                <a:close/>
              </a:path>
              <a:path w="5309234" h="1714500">
                <a:moveTo>
                  <a:pt x="4132284" y="1485900"/>
                </a:moveTo>
                <a:lnTo>
                  <a:pt x="3640103" y="1485900"/>
                </a:lnTo>
                <a:lnTo>
                  <a:pt x="3594957" y="1473200"/>
                </a:lnTo>
                <a:lnTo>
                  <a:pt x="3551425" y="1460500"/>
                </a:lnTo>
                <a:lnTo>
                  <a:pt x="4242478" y="1460500"/>
                </a:lnTo>
                <a:lnTo>
                  <a:pt x="4188679" y="1473200"/>
                </a:lnTo>
                <a:lnTo>
                  <a:pt x="4132284" y="1485900"/>
                </a:lnTo>
                <a:close/>
              </a:path>
              <a:path w="5309234" h="1714500">
                <a:moveTo>
                  <a:pt x="4012692" y="1498600"/>
                </a:moveTo>
                <a:lnTo>
                  <a:pt x="3734740" y="1498600"/>
                </a:lnTo>
                <a:lnTo>
                  <a:pt x="3686740" y="1485900"/>
                </a:lnTo>
                <a:lnTo>
                  <a:pt x="4073539" y="1485900"/>
                </a:lnTo>
                <a:lnTo>
                  <a:pt x="4012692" y="1498600"/>
                </a:lnTo>
                <a:close/>
              </a:path>
              <a:path w="5309234" h="1714500">
                <a:moveTo>
                  <a:pt x="2955419" y="1701800"/>
                </a:moveTo>
                <a:lnTo>
                  <a:pt x="2480168" y="1701800"/>
                </a:lnTo>
                <a:lnTo>
                  <a:pt x="2371419" y="1676400"/>
                </a:lnTo>
                <a:lnTo>
                  <a:pt x="2319918" y="1676400"/>
                </a:lnTo>
                <a:lnTo>
                  <a:pt x="2270538" y="1663700"/>
                </a:lnTo>
                <a:lnTo>
                  <a:pt x="2223432" y="1638300"/>
                </a:lnTo>
                <a:lnTo>
                  <a:pt x="2178755" y="1625600"/>
                </a:lnTo>
                <a:lnTo>
                  <a:pt x="2136659" y="1612900"/>
                </a:lnTo>
                <a:lnTo>
                  <a:pt x="2097300" y="1587500"/>
                </a:lnTo>
                <a:lnTo>
                  <a:pt x="2060829" y="1574800"/>
                </a:lnTo>
                <a:lnTo>
                  <a:pt x="2027402" y="1549400"/>
                </a:lnTo>
                <a:lnTo>
                  <a:pt x="3411027" y="1549400"/>
                </a:lnTo>
                <a:lnTo>
                  <a:pt x="3377711" y="1574800"/>
                </a:lnTo>
                <a:lnTo>
                  <a:pt x="3341248" y="1587500"/>
                </a:lnTo>
                <a:lnTo>
                  <a:pt x="3301798" y="1612900"/>
                </a:lnTo>
                <a:lnTo>
                  <a:pt x="3259521" y="1625600"/>
                </a:lnTo>
                <a:lnTo>
                  <a:pt x="3214576" y="1638300"/>
                </a:lnTo>
                <a:lnTo>
                  <a:pt x="3167122" y="1651000"/>
                </a:lnTo>
                <a:lnTo>
                  <a:pt x="3117320" y="1663700"/>
                </a:lnTo>
                <a:lnTo>
                  <a:pt x="3011309" y="1689100"/>
                </a:lnTo>
                <a:lnTo>
                  <a:pt x="2955419" y="1701800"/>
                </a:lnTo>
                <a:close/>
              </a:path>
              <a:path w="5309234" h="1714500">
                <a:moveTo>
                  <a:pt x="1796745" y="1600200"/>
                </a:moveTo>
                <a:lnTo>
                  <a:pt x="1299548" y="1600200"/>
                </a:lnTo>
                <a:lnTo>
                  <a:pt x="1242885" y="1587500"/>
                </a:lnTo>
                <a:lnTo>
                  <a:pt x="1845343" y="1587500"/>
                </a:lnTo>
                <a:lnTo>
                  <a:pt x="1796745" y="1600200"/>
                </a:lnTo>
                <a:close/>
              </a:path>
              <a:path w="5309234" h="1714500">
                <a:moveTo>
                  <a:pt x="1644784" y="1612900"/>
                </a:moveTo>
                <a:lnTo>
                  <a:pt x="1416989" y="1612900"/>
                </a:lnTo>
                <a:lnTo>
                  <a:pt x="1357623" y="1600200"/>
                </a:lnTo>
                <a:lnTo>
                  <a:pt x="1696388" y="1600200"/>
                </a:lnTo>
                <a:lnTo>
                  <a:pt x="1644784" y="1612900"/>
                </a:lnTo>
                <a:close/>
              </a:path>
              <a:path w="5309234" h="1714500">
                <a:moveTo>
                  <a:pt x="2838667" y="1714500"/>
                </a:moveTo>
                <a:lnTo>
                  <a:pt x="2595556" y="1714500"/>
                </a:lnTo>
                <a:lnTo>
                  <a:pt x="2537109" y="1701800"/>
                </a:lnTo>
                <a:lnTo>
                  <a:pt x="2897818" y="1701800"/>
                </a:lnTo>
                <a:lnTo>
                  <a:pt x="2838667" y="17145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11376" y="3987685"/>
            <a:ext cx="246595" cy="191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64932" y="3940212"/>
            <a:ext cx="287655" cy="287020"/>
          </a:xfrm>
          <a:custGeom>
            <a:avLst/>
            <a:gdLst/>
            <a:ahLst/>
            <a:cxnLst/>
            <a:rect l="l" t="t" r="r" b="b"/>
            <a:pathLst>
              <a:path w="287654" h="287020">
                <a:moveTo>
                  <a:pt x="143395" y="286791"/>
                </a:moveTo>
                <a:lnTo>
                  <a:pt x="98070" y="279481"/>
                </a:lnTo>
                <a:lnTo>
                  <a:pt x="58707" y="259124"/>
                </a:lnTo>
                <a:lnTo>
                  <a:pt x="27666" y="228084"/>
                </a:lnTo>
                <a:lnTo>
                  <a:pt x="7310" y="188720"/>
                </a:lnTo>
                <a:lnTo>
                  <a:pt x="0" y="143395"/>
                </a:lnTo>
                <a:lnTo>
                  <a:pt x="7310" y="98070"/>
                </a:lnTo>
                <a:lnTo>
                  <a:pt x="27666" y="58707"/>
                </a:lnTo>
                <a:lnTo>
                  <a:pt x="58707" y="27666"/>
                </a:lnTo>
                <a:lnTo>
                  <a:pt x="98070" y="7310"/>
                </a:lnTo>
                <a:lnTo>
                  <a:pt x="143395" y="0"/>
                </a:lnTo>
                <a:lnTo>
                  <a:pt x="188724" y="7315"/>
                </a:lnTo>
                <a:lnTo>
                  <a:pt x="228116" y="27712"/>
                </a:lnTo>
                <a:lnTo>
                  <a:pt x="259234" y="58860"/>
                </a:lnTo>
                <a:lnTo>
                  <a:pt x="279741" y="98434"/>
                </a:lnTo>
                <a:lnTo>
                  <a:pt x="287299" y="144106"/>
                </a:lnTo>
                <a:lnTo>
                  <a:pt x="279741" y="189084"/>
                </a:lnTo>
                <a:lnTo>
                  <a:pt x="259234" y="228237"/>
                </a:lnTo>
                <a:lnTo>
                  <a:pt x="228116" y="259170"/>
                </a:lnTo>
                <a:lnTo>
                  <a:pt x="188724" y="279486"/>
                </a:lnTo>
                <a:lnTo>
                  <a:pt x="143395" y="28679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2756" y="3226968"/>
            <a:ext cx="5321935" cy="1727200"/>
          </a:xfrm>
          <a:custGeom>
            <a:avLst/>
            <a:gdLst/>
            <a:ahLst/>
            <a:cxnLst/>
            <a:rect l="l" t="t" r="r" b="b"/>
            <a:pathLst>
              <a:path w="5321934" h="1727200">
                <a:moveTo>
                  <a:pt x="3432733" y="12700"/>
                </a:moveTo>
                <a:lnTo>
                  <a:pt x="3058858" y="12700"/>
                </a:lnTo>
                <a:lnTo>
                  <a:pt x="3076536" y="0"/>
                </a:lnTo>
                <a:lnTo>
                  <a:pt x="3418116" y="0"/>
                </a:lnTo>
                <a:lnTo>
                  <a:pt x="3432733" y="12700"/>
                </a:lnTo>
                <a:close/>
              </a:path>
              <a:path w="5321934" h="1727200">
                <a:moveTo>
                  <a:pt x="4311764" y="12700"/>
                </a:moveTo>
                <a:lnTo>
                  <a:pt x="3931018" y="12700"/>
                </a:lnTo>
                <a:lnTo>
                  <a:pt x="3946486" y="0"/>
                </a:lnTo>
                <a:lnTo>
                  <a:pt x="4286605" y="0"/>
                </a:lnTo>
                <a:lnTo>
                  <a:pt x="4311764" y="12700"/>
                </a:lnTo>
                <a:close/>
              </a:path>
              <a:path w="5321934" h="1727200">
                <a:moveTo>
                  <a:pt x="3060865" y="25400"/>
                </a:moveTo>
                <a:lnTo>
                  <a:pt x="2991142" y="25400"/>
                </a:lnTo>
                <a:lnTo>
                  <a:pt x="3007601" y="12700"/>
                </a:lnTo>
                <a:lnTo>
                  <a:pt x="3078429" y="12700"/>
                </a:lnTo>
                <a:lnTo>
                  <a:pt x="3060865" y="25400"/>
                </a:lnTo>
                <a:close/>
              </a:path>
              <a:path w="5321934" h="1727200">
                <a:moveTo>
                  <a:pt x="3489210" y="25400"/>
                </a:moveTo>
                <a:lnTo>
                  <a:pt x="3430727" y="25400"/>
                </a:lnTo>
                <a:lnTo>
                  <a:pt x="3416198" y="12700"/>
                </a:lnTo>
                <a:lnTo>
                  <a:pt x="3475405" y="12700"/>
                </a:lnTo>
                <a:lnTo>
                  <a:pt x="3489210" y="25400"/>
                </a:lnTo>
                <a:close/>
              </a:path>
              <a:path w="5321934" h="1727200">
                <a:moveTo>
                  <a:pt x="3932897" y="25400"/>
                </a:moveTo>
                <a:lnTo>
                  <a:pt x="3871112" y="25400"/>
                </a:lnTo>
                <a:lnTo>
                  <a:pt x="3885793" y="12700"/>
                </a:lnTo>
                <a:lnTo>
                  <a:pt x="3948277" y="12700"/>
                </a:lnTo>
                <a:lnTo>
                  <a:pt x="3932897" y="25400"/>
                </a:lnTo>
                <a:close/>
              </a:path>
              <a:path w="5321934" h="1727200">
                <a:moveTo>
                  <a:pt x="4384332" y="25400"/>
                </a:moveTo>
                <a:lnTo>
                  <a:pt x="4310037" y="25400"/>
                </a:lnTo>
                <a:lnTo>
                  <a:pt x="4284992" y="12700"/>
                </a:lnTo>
                <a:lnTo>
                  <a:pt x="4360659" y="12700"/>
                </a:lnTo>
                <a:lnTo>
                  <a:pt x="4384332" y="25400"/>
                </a:lnTo>
                <a:close/>
              </a:path>
              <a:path w="5321934" h="1727200">
                <a:moveTo>
                  <a:pt x="2994025" y="38100"/>
                </a:moveTo>
                <a:lnTo>
                  <a:pt x="2943783" y="38100"/>
                </a:lnTo>
                <a:lnTo>
                  <a:pt x="2959214" y="25400"/>
                </a:lnTo>
                <a:lnTo>
                  <a:pt x="3010369" y="25400"/>
                </a:lnTo>
                <a:lnTo>
                  <a:pt x="2994025" y="38100"/>
                </a:lnTo>
                <a:close/>
              </a:path>
              <a:path w="5321934" h="1727200">
                <a:moveTo>
                  <a:pt x="3542169" y="38100"/>
                </a:moveTo>
                <a:lnTo>
                  <a:pt x="3499891" y="38100"/>
                </a:lnTo>
                <a:lnTo>
                  <a:pt x="3486391" y="25400"/>
                </a:lnTo>
                <a:lnTo>
                  <a:pt x="3529279" y="25400"/>
                </a:lnTo>
                <a:lnTo>
                  <a:pt x="3542169" y="38100"/>
                </a:lnTo>
                <a:close/>
              </a:path>
              <a:path w="5321934" h="1727200">
                <a:moveTo>
                  <a:pt x="3859377" y="38100"/>
                </a:moveTo>
                <a:lnTo>
                  <a:pt x="3814610" y="38100"/>
                </a:lnTo>
                <a:lnTo>
                  <a:pt x="3828402" y="25400"/>
                </a:lnTo>
                <a:lnTo>
                  <a:pt x="3873754" y="25400"/>
                </a:lnTo>
                <a:lnTo>
                  <a:pt x="3859377" y="38100"/>
                </a:lnTo>
                <a:close/>
              </a:path>
              <a:path w="5321934" h="1727200">
                <a:moveTo>
                  <a:pt x="4451946" y="38100"/>
                </a:moveTo>
                <a:lnTo>
                  <a:pt x="4381792" y="38100"/>
                </a:lnTo>
                <a:lnTo>
                  <a:pt x="4358259" y="25400"/>
                </a:lnTo>
                <a:lnTo>
                  <a:pt x="4430001" y="25400"/>
                </a:lnTo>
                <a:lnTo>
                  <a:pt x="4451946" y="38100"/>
                </a:lnTo>
                <a:close/>
              </a:path>
              <a:path w="5321934" h="1727200">
                <a:moveTo>
                  <a:pt x="2406878" y="50800"/>
                </a:moveTo>
                <a:lnTo>
                  <a:pt x="2192578" y="50800"/>
                </a:lnTo>
                <a:lnTo>
                  <a:pt x="2215159" y="38100"/>
                </a:lnTo>
                <a:lnTo>
                  <a:pt x="2390660" y="38100"/>
                </a:lnTo>
                <a:lnTo>
                  <a:pt x="2406878" y="50800"/>
                </a:lnTo>
                <a:close/>
              </a:path>
              <a:path w="5321934" h="1727200">
                <a:moveTo>
                  <a:pt x="2947377" y="50800"/>
                </a:moveTo>
                <a:lnTo>
                  <a:pt x="2899714" y="50800"/>
                </a:lnTo>
                <a:lnTo>
                  <a:pt x="2914015" y="38100"/>
                </a:lnTo>
                <a:lnTo>
                  <a:pt x="2962681" y="38100"/>
                </a:lnTo>
                <a:lnTo>
                  <a:pt x="2947377" y="50800"/>
                </a:lnTo>
                <a:close/>
              </a:path>
              <a:path w="5321934" h="1727200">
                <a:moveTo>
                  <a:pt x="3579304" y="50800"/>
                </a:moveTo>
                <a:lnTo>
                  <a:pt x="3538664" y="50800"/>
                </a:lnTo>
                <a:lnTo>
                  <a:pt x="3525888" y="38100"/>
                </a:lnTo>
                <a:lnTo>
                  <a:pt x="3567176" y="38100"/>
                </a:lnTo>
                <a:lnTo>
                  <a:pt x="3579304" y="50800"/>
                </a:lnTo>
                <a:close/>
              </a:path>
              <a:path w="5321934" h="1727200">
                <a:moveTo>
                  <a:pt x="3817874" y="50800"/>
                </a:moveTo>
                <a:lnTo>
                  <a:pt x="3774706" y="50800"/>
                </a:lnTo>
                <a:lnTo>
                  <a:pt x="3787762" y="38100"/>
                </a:lnTo>
                <a:lnTo>
                  <a:pt x="3831564" y="38100"/>
                </a:lnTo>
                <a:lnTo>
                  <a:pt x="3817874" y="50800"/>
                </a:lnTo>
                <a:close/>
              </a:path>
              <a:path w="5321934" h="1727200">
                <a:moveTo>
                  <a:pt x="4493920" y="50800"/>
                </a:moveTo>
                <a:lnTo>
                  <a:pt x="4448543" y="50800"/>
                </a:lnTo>
                <a:lnTo>
                  <a:pt x="4426750" y="38100"/>
                </a:lnTo>
                <a:lnTo>
                  <a:pt x="4473257" y="38100"/>
                </a:lnTo>
                <a:lnTo>
                  <a:pt x="4493920" y="50800"/>
                </a:lnTo>
                <a:close/>
              </a:path>
              <a:path w="5321934" h="1727200">
                <a:moveTo>
                  <a:pt x="2193518" y="63500"/>
                </a:moveTo>
                <a:lnTo>
                  <a:pt x="2083879" y="63500"/>
                </a:lnTo>
                <a:lnTo>
                  <a:pt x="2105025" y="50800"/>
                </a:lnTo>
                <a:lnTo>
                  <a:pt x="2215997" y="50800"/>
                </a:lnTo>
                <a:lnTo>
                  <a:pt x="2193518" y="63500"/>
                </a:lnTo>
                <a:close/>
              </a:path>
              <a:path w="5321934" h="1727200">
                <a:moveTo>
                  <a:pt x="2531668" y="63500"/>
                </a:moveTo>
                <a:lnTo>
                  <a:pt x="2406065" y="63500"/>
                </a:lnTo>
                <a:lnTo>
                  <a:pt x="2389911" y="50800"/>
                </a:lnTo>
                <a:lnTo>
                  <a:pt x="2516606" y="50800"/>
                </a:lnTo>
                <a:lnTo>
                  <a:pt x="2531668" y="63500"/>
                </a:lnTo>
                <a:close/>
              </a:path>
              <a:path w="5321934" h="1727200">
                <a:moveTo>
                  <a:pt x="2904070" y="63500"/>
                </a:moveTo>
                <a:lnTo>
                  <a:pt x="2872320" y="63500"/>
                </a:lnTo>
                <a:lnTo>
                  <a:pt x="2885808" y="50800"/>
                </a:lnTo>
                <a:lnTo>
                  <a:pt x="2918244" y="50800"/>
                </a:lnTo>
                <a:lnTo>
                  <a:pt x="2904070" y="63500"/>
                </a:lnTo>
                <a:close/>
              </a:path>
              <a:path w="5321934" h="1727200">
                <a:moveTo>
                  <a:pt x="3614039" y="63500"/>
                </a:moveTo>
                <a:lnTo>
                  <a:pt x="3586822" y="63500"/>
                </a:lnTo>
                <a:lnTo>
                  <a:pt x="3575075" y="50800"/>
                </a:lnTo>
                <a:lnTo>
                  <a:pt x="3602736" y="50800"/>
                </a:lnTo>
                <a:lnTo>
                  <a:pt x="3614039" y="63500"/>
                </a:lnTo>
                <a:close/>
              </a:path>
              <a:path w="5321934" h="1727200">
                <a:moveTo>
                  <a:pt x="3765930" y="63500"/>
                </a:moveTo>
                <a:lnTo>
                  <a:pt x="3737089" y="63500"/>
                </a:lnTo>
                <a:lnTo>
                  <a:pt x="3749357" y="50800"/>
                </a:lnTo>
                <a:lnTo>
                  <a:pt x="3778630" y="50800"/>
                </a:lnTo>
                <a:lnTo>
                  <a:pt x="3765930" y="63500"/>
                </a:lnTo>
                <a:close/>
              </a:path>
              <a:path w="5321934" h="1727200">
                <a:moveTo>
                  <a:pt x="4551705" y="76200"/>
                </a:moveTo>
                <a:lnTo>
                  <a:pt x="4528477" y="76200"/>
                </a:lnTo>
                <a:lnTo>
                  <a:pt x="4509376" y="63500"/>
                </a:lnTo>
                <a:lnTo>
                  <a:pt x="4489894" y="63500"/>
                </a:lnTo>
                <a:lnTo>
                  <a:pt x="4469384" y="50800"/>
                </a:lnTo>
                <a:lnTo>
                  <a:pt x="4513897" y="50800"/>
                </a:lnTo>
                <a:lnTo>
                  <a:pt x="4533163" y="63500"/>
                </a:lnTo>
                <a:lnTo>
                  <a:pt x="4551705" y="76200"/>
                </a:lnTo>
                <a:close/>
              </a:path>
              <a:path w="5321934" h="1727200">
                <a:moveTo>
                  <a:pt x="2085835" y="76200"/>
                </a:moveTo>
                <a:lnTo>
                  <a:pt x="2022487" y="76200"/>
                </a:lnTo>
                <a:lnTo>
                  <a:pt x="2042604" y="63500"/>
                </a:lnTo>
                <a:lnTo>
                  <a:pt x="2106879" y="63500"/>
                </a:lnTo>
                <a:lnTo>
                  <a:pt x="2085835" y="76200"/>
                </a:lnTo>
                <a:close/>
              </a:path>
              <a:path w="5321934" h="1727200">
                <a:moveTo>
                  <a:pt x="2604376" y="76200"/>
                </a:moveTo>
                <a:lnTo>
                  <a:pt x="2529700" y="76200"/>
                </a:lnTo>
                <a:lnTo>
                  <a:pt x="2514701" y="63500"/>
                </a:lnTo>
                <a:lnTo>
                  <a:pt x="2590203" y="63500"/>
                </a:lnTo>
                <a:lnTo>
                  <a:pt x="2604376" y="76200"/>
                </a:lnTo>
                <a:close/>
              </a:path>
              <a:path w="5321934" h="1727200">
                <a:moveTo>
                  <a:pt x="2877223" y="76200"/>
                </a:moveTo>
                <a:lnTo>
                  <a:pt x="2846628" y="76200"/>
                </a:lnTo>
                <a:lnTo>
                  <a:pt x="2859252" y="63500"/>
                </a:lnTo>
                <a:lnTo>
                  <a:pt x="2890570" y="63500"/>
                </a:lnTo>
                <a:lnTo>
                  <a:pt x="2877223" y="76200"/>
                </a:lnTo>
                <a:close/>
              </a:path>
              <a:path w="5321934" h="1727200">
                <a:moveTo>
                  <a:pt x="3646182" y="76200"/>
                </a:moveTo>
                <a:lnTo>
                  <a:pt x="3620033" y="76200"/>
                </a:lnTo>
                <a:lnTo>
                  <a:pt x="3609136" y="63500"/>
                </a:lnTo>
                <a:lnTo>
                  <a:pt x="3635768" y="63500"/>
                </a:lnTo>
                <a:lnTo>
                  <a:pt x="3646182" y="76200"/>
                </a:lnTo>
                <a:close/>
              </a:path>
              <a:path w="5321934" h="1727200">
                <a:moveTo>
                  <a:pt x="3729748" y="76200"/>
                </a:moveTo>
                <a:lnTo>
                  <a:pt x="3701961" y="76200"/>
                </a:lnTo>
                <a:lnTo>
                  <a:pt x="3713391" y="63500"/>
                </a:lnTo>
                <a:lnTo>
                  <a:pt x="3741635" y="63500"/>
                </a:lnTo>
                <a:lnTo>
                  <a:pt x="3729748" y="76200"/>
                </a:lnTo>
                <a:close/>
              </a:path>
              <a:path w="5321934" h="1727200">
                <a:moveTo>
                  <a:pt x="2025091" y="88900"/>
                </a:moveTo>
                <a:lnTo>
                  <a:pt x="1964410" y="88900"/>
                </a:lnTo>
                <a:lnTo>
                  <a:pt x="1983384" y="76200"/>
                </a:lnTo>
                <a:lnTo>
                  <a:pt x="2045093" y="76200"/>
                </a:lnTo>
                <a:lnTo>
                  <a:pt x="2025091" y="88900"/>
                </a:lnTo>
                <a:close/>
              </a:path>
              <a:path w="5321934" h="1727200">
                <a:moveTo>
                  <a:pt x="2645740" y="88900"/>
                </a:moveTo>
                <a:lnTo>
                  <a:pt x="2601645" y="88900"/>
                </a:lnTo>
                <a:lnTo>
                  <a:pt x="2587548" y="76200"/>
                </a:lnTo>
                <a:lnTo>
                  <a:pt x="2632151" y="76200"/>
                </a:lnTo>
                <a:lnTo>
                  <a:pt x="2645740" y="88900"/>
                </a:lnTo>
                <a:close/>
              </a:path>
              <a:path w="5321934" h="1727200">
                <a:moveTo>
                  <a:pt x="2852115" y="88900"/>
                </a:moveTo>
                <a:lnTo>
                  <a:pt x="2822727" y="88900"/>
                </a:lnTo>
                <a:lnTo>
                  <a:pt x="2834449" y="76200"/>
                </a:lnTo>
                <a:lnTo>
                  <a:pt x="2864599" y="76200"/>
                </a:lnTo>
                <a:lnTo>
                  <a:pt x="2852115" y="88900"/>
                </a:lnTo>
                <a:close/>
              </a:path>
              <a:path w="5321934" h="1727200">
                <a:moveTo>
                  <a:pt x="3669525" y="88900"/>
                </a:moveTo>
                <a:lnTo>
                  <a:pt x="3640683" y="88900"/>
                </a:lnTo>
                <a:lnTo>
                  <a:pt x="3630383" y="76200"/>
                </a:lnTo>
                <a:lnTo>
                  <a:pt x="3666096" y="76200"/>
                </a:lnTo>
                <a:lnTo>
                  <a:pt x="3672670" y="85083"/>
                </a:lnTo>
                <a:lnTo>
                  <a:pt x="3669525" y="88900"/>
                </a:lnTo>
                <a:close/>
              </a:path>
              <a:path w="5321934" h="1727200">
                <a:moveTo>
                  <a:pt x="3707041" y="88900"/>
                </a:moveTo>
                <a:lnTo>
                  <a:pt x="3675494" y="88900"/>
                </a:lnTo>
                <a:lnTo>
                  <a:pt x="3672670" y="85083"/>
                </a:lnTo>
                <a:lnTo>
                  <a:pt x="3679990" y="76200"/>
                </a:lnTo>
                <a:lnTo>
                  <a:pt x="3718356" y="76200"/>
                </a:lnTo>
                <a:lnTo>
                  <a:pt x="3707041" y="88900"/>
                </a:lnTo>
                <a:close/>
              </a:path>
              <a:path w="5321934" h="1727200">
                <a:moveTo>
                  <a:pt x="4578095" y="88900"/>
                </a:moveTo>
                <a:lnTo>
                  <a:pt x="4546663" y="88900"/>
                </a:lnTo>
                <a:lnTo>
                  <a:pt x="4528299" y="76200"/>
                </a:lnTo>
                <a:lnTo>
                  <a:pt x="4569472" y="76200"/>
                </a:lnTo>
                <a:lnTo>
                  <a:pt x="4578095" y="88900"/>
                </a:lnTo>
                <a:close/>
              </a:path>
              <a:path w="5321934" h="1727200">
                <a:moveTo>
                  <a:pt x="3675494" y="88900"/>
                </a:moveTo>
                <a:lnTo>
                  <a:pt x="3669525" y="88900"/>
                </a:lnTo>
                <a:lnTo>
                  <a:pt x="3672670" y="85083"/>
                </a:lnTo>
                <a:lnTo>
                  <a:pt x="3675494" y="88900"/>
                </a:lnTo>
                <a:close/>
              </a:path>
              <a:path w="5321934" h="1727200">
                <a:moveTo>
                  <a:pt x="1967687" y="101600"/>
                </a:moveTo>
                <a:lnTo>
                  <a:pt x="1910016" y="101600"/>
                </a:lnTo>
                <a:lnTo>
                  <a:pt x="1927720" y="88900"/>
                </a:lnTo>
                <a:lnTo>
                  <a:pt x="1986534" y="88900"/>
                </a:lnTo>
                <a:lnTo>
                  <a:pt x="1967687" y="101600"/>
                </a:lnTo>
                <a:close/>
              </a:path>
              <a:path w="5321934" h="1727200">
                <a:moveTo>
                  <a:pt x="2697988" y="101600"/>
                </a:moveTo>
                <a:lnTo>
                  <a:pt x="2655747" y="101600"/>
                </a:lnTo>
                <a:lnTo>
                  <a:pt x="2642438" y="88900"/>
                </a:lnTo>
                <a:lnTo>
                  <a:pt x="2685249" y="88900"/>
                </a:lnTo>
                <a:lnTo>
                  <a:pt x="2697988" y="101600"/>
                </a:lnTo>
                <a:close/>
              </a:path>
              <a:path w="5321934" h="1727200">
                <a:moveTo>
                  <a:pt x="2828848" y="101600"/>
                </a:moveTo>
                <a:lnTo>
                  <a:pt x="2800718" y="101600"/>
                </a:lnTo>
                <a:lnTo>
                  <a:pt x="2811475" y="88900"/>
                </a:lnTo>
                <a:lnTo>
                  <a:pt x="2840405" y="88900"/>
                </a:lnTo>
                <a:lnTo>
                  <a:pt x="2828848" y="101600"/>
                </a:lnTo>
                <a:close/>
              </a:path>
              <a:path w="5321934" h="1727200">
                <a:moveTo>
                  <a:pt x="3672230" y="101600"/>
                </a:moveTo>
                <a:lnTo>
                  <a:pt x="3659936" y="88900"/>
                </a:lnTo>
                <a:lnTo>
                  <a:pt x="3685666" y="88900"/>
                </a:lnTo>
                <a:lnTo>
                  <a:pt x="3672230" y="101600"/>
                </a:lnTo>
                <a:close/>
              </a:path>
              <a:path w="5321934" h="1727200">
                <a:moveTo>
                  <a:pt x="4602683" y="101600"/>
                </a:moveTo>
                <a:lnTo>
                  <a:pt x="4572444" y="101600"/>
                </a:lnTo>
                <a:lnTo>
                  <a:pt x="4563935" y="88900"/>
                </a:lnTo>
                <a:lnTo>
                  <a:pt x="4594694" y="88900"/>
                </a:lnTo>
                <a:lnTo>
                  <a:pt x="4602683" y="101600"/>
                </a:lnTo>
                <a:close/>
              </a:path>
              <a:path w="5321934" h="1727200">
                <a:moveTo>
                  <a:pt x="1914004" y="114300"/>
                </a:moveTo>
                <a:lnTo>
                  <a:pt x="1875980" y="114300"/>
                </a:lnTo>
                <a:lnTo>
                  <a:pt x="1892769" y="101600"/>
                </a:lnTo>
                <a:lnTo>
                  <a:pt x="1931581" y="101600"/>
                </a:lnTo>
                <a:lnTo>
                  <a:pt x="1914004" y="114300"/>
                </a:lnTo>
                <a:close/>
              </a:path>
              <a:path w="5321934" h="1727200">
                <a:moveTo>
                  <a:pt x="2734805" y="114300"/>
                </a:moveTo>
                <a:lnTo>
                  <a:pt x="2694089" y="114300"/>
                </a:lnTo>
                <a:lnTo>
                  <a:pt x="2681439" y="101600"/>
                </a:lnTo>
                <a:lnTo>
                  <a:pt x="2722765" y="101600"/>
                </a:lnTo>
                <a:lnTo>
                  <a:pt x="2734805" y="114300"/>
                </a:lnTo>
                <a:close/>
              </a:path>
              <a:path w="5321934" h="1727200">
                <a:moveTo>
                  <a:pt x="2807512" y="114300"/>
                </a:moveTo>
                <a:lnTo>
                  <a:pt x="2780677" y="114300"/>
                </a:lnTo>
                <a:lnTo>
                  <a:pt x="2790443" y="101600"/>
                </a:lnTo>
                <a:lnTo>
                  <a:pt x="2818104" y="101600"/>
                </a:lnTo>
                <a:lnTo>
                  <a:pt x="2807512" y="114300"/>
                </a:lnTo>
                <a:close/>
              </a:path>
              <a:path w="5321934" h="1727200">
                <a:moveTo>
                  <a:pt x="4625390" y="114300"/>
                </a:moveTo>
                <a:lnTo>
                  <a:pt x="4596434" y="114300"/>
                </a:lnTo>
                <a:lnTo>
                  <a:pt x="4588535" y="101600"/>
                </a:lnTo>
                <a:lnTo>
                  <a:pt x="4618037" y="101600"/>
                </a:lnTo>
                <a:lnTo>
                  <a:pt x="4625390" y="114300"/>
                </a:lnTo>
                <a:close/>
              </a:path>
              <a:path w="5321934" h="1727200">
                <a:moveTo>
                  <a:pt x="1880476" y="127000"/>
                </a:moveTo>
                <a:lnTo>
                  <a:pt x="1843836" y="127000"/>
                </a:lnTo>
                <a:lnTo>
                  <a:pt x="1859661" y="114300"/>
                </a:lnTo>
                <a:lnTo>
                  <a:pt x="1897126" y="114300"/>
                </a:lnTo>
                <a:lnTo>
                  <a:pt x="1880476" y="127000"/>
                </a:lnTo>
                <a:close/>
              </a:path>
              <a:path w="5321934" h="1727200">
                <a:moveTo>
                  <a:pt x="2762821" y="127000"/>
                </a:moveTo>
                <a:lnTo>
                  <a:pt x="2730360" y="127000"/>
                </a:lnTo>
                <a:lnTo>
                  <a:pt x="2718422" y="114300"/>
                </a:lnTo>
                <a:lnTo>
                  <a:pt x="2758160" y="114300"/>
                </a:lnTo>
                <a:lnTo>
                  <a:pt x="2765678" y="122785"/>
                </a:lnTo>
                <a:lnTo>
                  <a:pt x="2762821" y="127000"/>
                </a:lnTo>
                <a:close/>
              </a:path>
              <a:path w="5321934" h="1727200">
                <a:moveTo>
                  <a:pt x="2788208" y="127000"/>
                </a:moveTo>
                <a:lnTo>
                  <a:pt x="2769412" y="127000"/>
                </a:lnTo>
                <a:lnTo>
                  <a:pt x="2765678" y="122785"/>
                </a:lnTo>
                <a:lnTo>
                  <a:pt x="2771432" y="114300"/>
                </a:lnTo>
                <a:lnTo>
                  <a:pt x="2797784" y="114300"/>
                </a:lnTo>
                <a:lnTo>
                  <a:pt x="2788208" y="127000"/>
                </a:lnTo>
                <a:close/>
              </a:path>
              <a:path w="5321934" h="1727200">
                <a:moveTo>
                  <a:pt x="4639449" y="127000"/>
                </a:moveTo>
                <a:lnTo>
                  <a:pt x="4618494" y="127000"/>
                </a:lnTo>
                <a:lnTo>
                  <a:pt x="4611255" y="114300"/>
                </a:lnTo>
                <a:lnTo>
                  <a:pt x="4632540" y="114300"/>
                </a:lnTo>
                <a:lnTo>
                  <a:pt x="4639449" y="127000"/>
                </a:lnTo>
                <a:close/>
              </a:path>
              <a:path w="5321934" h="1727200">
                <a:moveTo>
                  <a:pt x="2769412" y="127000"/>
                </a:moveTo>
                <a:lnTo>
                  <a:pt x="2762821" y="127000"/>
                </a:lnTo>
                <a:lnTo>
                  <a:pt x="2765678" y="122785"/>
                </a:lnTo>
                <a:lnTo>
                  <a:pt x="2769412" y="127000"/>
                </a:lnTo>
                <a:close/>
              </a:path>
              <a:path w="5321934" h="1727200">
                <a:moveTo>
                  <a:pt x="1819325" y="152400"/>
                </a:moveTo>
                <a:lnTo>
                  <a:pt x="1799424" y="152400"/>
                </a:lnTo>
                <a:lnTo>
                  <a:pt x="1813699" y="139700"/>
                </a:lnTo>
                <a:lnTo>
                  <a:pt x="1828507" y="127000"/>
                </a:lnTo>
                <a:lnTo>
                  <a:pt x="1864563" y="127000"/>
                </a:lnTo>
                <a:lnTo>
                  <a:pt x="1848878" y="139700"/>
                </a:lnTo>
                <a:lnTo>
                  <a:pt x="1833981" y="139700"/>
                </a:lnTo>
                <a:lnTo>
                  <a:pt x="1819325" y="152400"/>
                </a:lnTo>
                <a:close/>
              </a:path>
              <a:path w="5321934" h="1727200">
                <a:moveTo>
                  <a:pt x="2768041" y="139700"/>
                </a:moveTo>
                <a:lnTo>
                  <a:pt x="2753233" y="127000"/>
                </a:lnTo>
                <a:lnTo>
                  <a:pt x="2779547" y="127000"/>
                </a:lnTo>
                <a:lnTo>
                  <a:pt x="2768041" y="139700"/>
                </a:lnTo>
                <a:close/>
              </a:path>
              <a:path w="5321934" h="1727200">
                <a:moveTo>
                  <a:pt x="4658842" y="139700"/>
                </a:moveTo>
                <a:lnTo>
                  <a:pt x="4638547" y="139700"/>
                </a:lnTo>
                <a:lnTo>
                  <a:pt x="4631982" y="127000"/>
                </a:lnTo>
                <a:lnTo>
                  <a:pt x="4652606" y="127000"/>
                </a:lnTo>
                <a:lnTo>
                  <a:pt x="4658842" y="139700"/>
                </a:lnTo>
                <a:close/>
              </a:path>
              <a:path w="5321934" h="1727200">
                <a:moveTo>
                  <a:pt x="1395806" y="152400"/>
                </a:moveTo>
                <a:lnTo>
                  <a:pt x="1246619" y="152400"/>
                </a:lnTo>
                <a:lnTo>
                  <a:pt x="1267815" y="139700"/>
                </a:lnTo>
                <a:lnTo>
                  <a:pt x="1367663" y="139700"/>
                </a:lnTo>
                <a:lnTo>
                  <a:pt x="1395806" y="152400"/>
                </a:lnTo>
                <a:close/>
              </a:path>
              <a:path w="5321934" h="1727200">
                <a:moveTo>
                  <a:pt x="4670590" y="152400"/>
                </a:moveTo>
                <a:lnTo>
                  <a:pt x="4656505" y="152400"/>
                </a:lnTo>
                <a:lnTo>
                  <a:pt x="4650638" y="139700"/>
                </a:lnTo>
                <a:lnTo>
                  <a:pt x="4664837" y="139700"/>
                </a:lnTo>
                <a:lnTo>
                  <a:pt x="4670590" y="152400"/>
                </a:lnTo>
                <a:close/>
              </a:path>
              <a:path w="5321934" h="1727200">
                <a:moveTo>
                  <a:pt x="1226121" y="165100"/>
                </a:moveTo>
                <a:lnTo>
                  <a:pt x="1082928" y="165100"/>
                </a:lnTo>
                <a:lnTo>
                  <a:pt x="1102766" y="152400"/>
                </a:lnTo>
                <a:lnTo>
                  <a:pt x="1247089" y="152400"/>
                </a:lnTo>
                <a:lnTo>
                  <a:pt x="1226121" y="165100"/>
                </a:lnTo>
                <a:close/>
              </a:path>
              <a:path w="5321934" h="1727200">
                <a:moveTo>
                  <a:pt x="1558429" y="165100"/>
                </a:moveTo>
                <a:lnTo>
                  <a:pt x="1395285" y="165100"/>
                </a:lnTo>
                <a:lnTo>
                  <a:pt x="1367231" y="152400"/>
                </a:lnTo>
                <a:lnTo>
                  <a:pt x="1532153" y="152400"/>
                </a:lnTo>
                <a:lnTo>
                  <a:pt x="1558429" y="165100"/>
                </a:lnTo>
                <a:close/>
              </a:path>
              <a:path w="5321934" h="1727200">
                <a:moveTo>
                  <a:pt x="1805355" y="165100"/>
                </a:moveTo>
                <a:lnTo>
                  <a:pt x="1772500" y="165100"/>
                </a:lnTo>
                <a:lnTo>
                  <a:pt x="1785683" y="152400"/>
                </a:lnTo>
                <a:lnTo>
                  <a:pt x="1819478" y="152400"/>
                </a:lnTo>
                <a:lnTo>
                  <a:pt x="1805355" y="165100"/>
                </a:lnTo>
                <a:close/>
              </a:path>
              <a:path w="5321934" h="1727200">
                <a:moveTo>
                  <a:pt x="4686401" y="165100"/>
                </a:moveTo>
                <a:lnTo>
                  <a:pt x="4667262" y="165100"/>
                </a:lnTo>
                <a:lnTo>
                  <a:pt x="4661877" y="152400"/>
                </a:lnTo>
                <a:lnTo>
                  <a:pt x="4681385" y="152400"/>
                </a:lnTo>
                <a:lnTo>
                  <a:pt x="4686401" y="165100"/>
                </a:lnTo>
                <a:close/>
              </a:path>
              <a:path w="5321934" h="1727200">
                <a:moveTo>
                  <a:pt x="1084465" y="177800"/>
                </a:moveTo>
                <a:lnTo>
                  <a:pt x="986840" y="177800"/>
                </a:lnTo>
                <a:lnTo>
                  <a:pt x="1005624" y="165100"/>
                </a:lnTo>
                <a:lnTo>
                  <a:pt x="1104239" y="165100"/>
                </a:lnTo>
                <a:lnTo>
                  <a:pt x="1084465" y="177800"/>
                </a:lnTo>
                <a:close/>
              </a:path>
              <a:path w="5321934" h="1727200">
                <a:moveTo>
                  <a:pt x="1634998" y="177800"/>
                </a:moveTo>
                <a:lnTo>
                  <a:pt x="1556740" y="177800"/>
                </a:lnTo>
                <a:lnTo>
                  <a:pt x="1530565" y="165100"/>
                </a:lnTo>
                <a:lnTo>
                  <a:pt x="1609864" y="165100"/>
                </a:lnTo>
                <a:lnTo>
                  <a:pt x="1634998" y="177800"/>
                </a:lnTo>
                <a:close/>
              </a:path>
              <a:path w="5321934" h="1727200">
                <a:moveTo>
                  <a:pt x="1755139" y="190500"/>
                </a:moveTo>
                <a:lnTo>
                  <a:pt x="1736432" y="190500"/>
                </a:lnTo>
                <a:lnTo>
                  <a:pt x="1747862" y="177800"/>
                </a:lnTo>
                <a:lnTo>
                  <a:pt x="1759889" y="165100"/>
                </a:lnTo>
                <a:lnTo>
                  <a:pt x="1792097" y="165100"/>
                </a:lnTo>
                <a:lnTo>
                  <a:pt x="1779079" y="177800"/>
                </a:lnTo>
                <a:lnTo>
                  <a:pt x="1766989" y="177800"/>
                </a:lnTo>
                <a:lnTo>
                  <a:pt x="1755139" y="190500"/>
                </a:lnTo>
                <a:close/>
              </a:path>
              <a:path w="5321934" h="1727200">
                <a:moveTo>
                  <a:pt x="4695685" y="177800"/>
                </a:moveTo>
                <a:lnTo>
                  <a:pt x="4681512" y="177800"/>
                </a:lnTo>
                <a:lnTo>
                  <a:pt x="4676876" y="165100"/>
                </a:lnTo>
                <a:lnTo>
                  <a:pt x="4691164" y="165100"/>
                </a:lnTo>
                <a:lnTo>
                  <a:pt x="4695685" y="177800"/>
                </a:lnTo>
                <a:close/>
              </a:path>
              <a:path w="5321934" h="1727200">
                <a:moveTo>
                  <a:pt x="989126" y="190500"/>
                </a:moveTo>
                <a:lnTo>
                  <a:pt x="931900" y="190500"/>
                </a:lnTo>
                <a:lnTo>
                  <a:pt x="949972" y="177800"/>
                </a:lnTo>
                <a:lnTo>
                  <a:pt x="1007833" y="177800"/>
                </a:lnTo>
                <a:lnTo>
                  <a:pt x="989126" y="190500"/>
                </a:lnTo>
                <a:close/>
              </a:path>
              <a:path w="5321934" h="1727200">
                <a:moveTo>
                  <a:pt x="1707870" y="190500"/>
                </a:moveTo>
                <a:lnTo>
                  <a:pt x="1632712" y="190500"/>
                </a:lnTo>
                <a:lnTo>
                  <a:pt x="1607680" y="177800"/>
                </a:lnTo>
                <a:lnTo>
                  <a:pt x="1684019" y="177800"/>
                </a:lnTo>
                <a:lnTo>
                  <a:pt x="1707870" y="190500"/>
                </a:lnTo>
                <a:close/>
              </a:path>
              <a:path w="5321934" h="1727200">
                <a:moveTo>
                  <a:pt x="4703914" y="190500"/>
                </a:moveTo>
                <a:lnTo>
                  <a:pt x="4689729" y="190500"/>
                </a:lnTo>
                <a:lnTo>
                  <a:pt x="4685614" y="177800"/>
                </a:lnTo>
                <a:lnTo>
                  <a:pt x="4699927" y="177800"/>
                </a:lnTo>
                <a:lnTo>
                  <a:pt x="4703914" y="190500"/>
                </a:lnTo>
                <a:close/>
              </a:path>
              <a:path w="5321934" h="1727200">
                <a:moveTo>
                  <a:pt x="934656" y="203200"/>
                </a:moveTo>
                <a:lnTo>
                  <a:pt x="879208" y="203200"/>
                </a:lnTo>
                <a:lnTo>
                  <a:pt x="896505" y="190500"/>
                </a:lnTo>
                <a:lnTo>
                  <a:pt x="952652" y="190500"/>
                </a:lnTo>
                <a:lnTo>
                  <a:pt x="934656" y="203200"/>
                </a:lnTo>
                <a:close/>
              </a:path>
              <a:path w="5321934" h="1727200">
                <a:moveTo>
                  <a:pt x="1744065" y="203200"/>
                </a:moveTo>
                <a:lnTo>
                  <a:pt x="1704949" y="203200"/>
                </a:lnTo>
                <a:lnTo>
                  <a:pt x="1681213" y="190500"/>
                </a:lnTo>
                <a:lnTo>
                  <a:pt x="1755317" y="190500"/>
                </a:lnTo>
                <a:lnTo>
                  <a:pt x="1744065" y="203200"/>
                </a:lnTo>
                <a:close/>
              </a:path>
              <a:path w="5321934" h="1727200">
                <a:moveTo>
                  <a:pt x="4714227" y="203200"/>
                </a:moveTo>
                <a:lnTo>
                  <a:pt x="4696891" y="203200"/>
                </a:lnTo>
                <a:lnTo>
                  <a:pt x="4693310" y="190500"/>
                </a:lnTo>
                <a:lnTo>
                  <a:pt x="4711065" y="190500"/>
                </a:lnTo>
                <a:lnTo>
                  <a:pt x="4714227" y="203200"/>
                </a:lnTo>
                <a:close/>
              </a:path>
              <a:path w="5321934" h="1727200">
                <a:moveTo>
                  <a:pt x="882459" y="215900"/>
                </a:moveTo>
                <a:lnTo>
                  <a:pt x="828928" y="215900"/>
                </a:lnTo>
                <a:lnTo>
                  <a:pt x="845413" y="203200"/>
                </a:lnTo>
                <a:lnTo>
                  <a:pt x="899680" y="203200"/>
                </a:lnTo>
                <a:lnTo>
                  <a:pt x="882459" y="215900"/>
                </a:lnTo>
                <a:close/>
              </a:path>
              <a:path w="5321934" h="1727200">
                <a:moveTo>
                  <a:pt x="4719650" y="215900"/>
                </a:moveTo>
                <a:lnTo>
                  <a:pt x="4705629" y="215900"/>
                </a:lnTo>
                <a:lnTo>
                  <a:pt x="4702860" y="203200"/>
                </a:lnTo>
                <a:lnTo>
                  <a:pt x="4717110" y="203200"/>
                </a:lnTo>
                <a:lnTo>
                  <a:pt x="4719650" y="215900"/>
                </a:lnTo>
                <a:close/>
              </a:path>
              <a:path w="5321934" h="1727200">
                <a:moveTo>
                  <a:pt x="832688" y="228600"/>
                </a:moveTo>
                <a:lnTo>
                  <a:pt x="796836" y="228600"/>
                </a:lnTo>
                <a:lnTo>
                  <a:pt x="812736" y="215900"/>
                </a:lnTo>
                <a:lnTo>
                  <a:pt x="849083" y="215900"/>
                </a:lnTo>
                <a:lnTo>
                  <a:pt x="832688" y="228600"/>
                </a:lnTo>
                <a:close/>
              </a:path>
              <a:path w="5321934" h="1727200">
                <a:moveTo>
                  <a:pt x="4815649" y="228600"/>
                </a:moveTo>
                <a:lnTo>
                  <a:pt x="4738839" y="228600"/>
                </a:lnTo>
                <a:lnTo>
                  <a:pt x="4709426" y="215900"/>
                </a:lnTo>
                <a:lnTo>
                  <a:pt x="4791113" y="215900"/>
                </a:lnTo>
                <a:lnTo>
                  <a:pt x="4815649" y="228600"/>
                </a:lnTo>
                <a:close/>
              </a:path>
              <a:path w="5321934" h="1727200">
                <a:moveTo>
                  <a:pt x="800963" y="241300"/>
                </a:moveTo>
                <a:lnTo>
                  <a:pt x="750989" y="241300"/>
                </a:lnTo>
                <a:lnTo>
                  <a:pt x="765962" y="228600"/>
                </a:lnTo>
                <a:lnTo>
                  <a:pt x="816762" y="228600"/>
                </a:lnTo>
                <a:lnTo>
                  <a:pt x="800963" y="241300"/>
                </a:lnTo>
                <a:close/>
              </a:path>
              <a:path w="5321934" h="1727200">
                <a:moveTo>
                  <a:pt x="4863122" y="241300"/>
                </a:moveTo>
                <a:lnTo>
                  <a:pt x="4813185" y="241300"/>
                </a:lnTo>
                <a:lnTo>
                  <a:pt x="4788776" y="228600"/>
                </a:lnTo>
                <a:lnTo>
                  <a:pt x="4839652" y="228600"/>
                </a:lnTo>
                <a:lnTo>
                  <a:pt x="4863122" y="241300"/>
                </a:lnTo>
                <a:close/>
              </a:path>
              <a:path w="5321934" h="1727200">
                <a:moveTo>
                  <a:pt x="755662" y="254000"/>
                </a:moveTo>
                <a:lnTo>
                  <a:pt x="721994" y="254000"/>
                </a:lnTo>
                <a:lnTo>
                  <a:pt x="736333" y="241300"/>
                </a:lnTo>
                <a:lnTo>
                  <a:pt x="770547" y="241300"/>
                </a:lnTo>
                <a:lnTo>
                  <a:pt x="755662" y="254000"/>
                </a:lnTo>
                <a:close/>
              </a:path>
              <a:path w="5321934" h="1727200">
                <a:moveTo>
                  <a:pt x="4908308" y="254000"/>
                </a:moveTo>
                <a:lnTo>
                  <a:pt x="4860124" y="254000"/>
                </a:lnTo>
                <a:lnTo>
                  <a:pt x="4836795" y="241300"/>
                </a:lnTo>
                <a:lnTo>
                  <a:pt x="4886020" y="241300"/>
                </a:lnTo>
                <a:lnTo>
                  <a:pt x="4908308" y="254000"/>
                </a:lnTo>
                <a:close/>
              </a:path>
              <a:path w="5321934" h="1727200">
                <a:moveTo>
                  <a:pt x="727075" y="266700"/>
                </a:moveTo>
                <a:lnTo>
                  <a:pt x="694347" y="266700"/>
                </a:lnTo>
                <a:lnTo>
                  <a:pt x="707999" y="254000"/>
                </a:lnTo>
                <a:lnTo>
                  <a:pt x="741311" y="254000"/>
                </a:lnTo>
                <a:lnTo>
                  <a:pt x="727075" y="266700"/>
                </a:lnTo>
                <a:close/>
              </a:path>
              <a:path w="5321934" h="1727200">
                <a:moveTo>
                  <a:pt x="4951031" y="266700"/>
                </a:moveTo>
                <a:lnTo>
                  <a:pt x="4904765" y="266700"/>
                </a:lnTo>
                <a:lnTo>
                  <a:pt x="4882603" y="254000"/>
                </a:lnTo>
                <a:lnTo>
                  <a:pt x="4929987" y="254000"/>
                </a:lnTo>
                <a:lnTo>
                  <a:pt x="4951031" y="266700"/>
                </a:lnTo>
                <a:close/>
              </a:path>
              <a:path w="5321934" h="1727200">
                <a:moveTo>
                  <a:pt x="674014" y="292100"/>
                </a:moveTo>
                <a:lnTo>
                  <a:pt x="655472" y="292100"/>
                </a:lnTo>
                <a:lnTo>
                  <a:pt x="668083" y="279400"/>
                </a:lnTo>
                <a:lnTo>
                  <a:pt x="681037" y="266700"/>
                </a:lnTo>
                <a:lnTo>
                  <a:pt x="713397" y="266700"/>
                </a:lnTo>
                <a:lnTo>
                  <a:pt x="699846" y="279400"/>
                </a:lnTo>
                <a:lnTo>
                  <a:pt x="686866" y="279400"/>
                </a:lnTo>
                <a:lnTo>
                  <a:pt x="674014" y="292100"/>
                </a:lnTo>
                <a:close/>
              </a:path>
              <a:path w="5321934" h="1727200">
                <a:moveTo>
                  <a:pt x="5010048" y="292100"/>
                </a:moveTo>
                <a:lnTo>
                  <a:pt x="4986299" y="292100"/>
                </a:lnTo>
                <a:lnTo>
                  <a:pt x="4966779" y="279400"/>
                </a:lnTo>
                <a:lnTo>
                  <a:pt x="4946878" y="279400"/>
                </a:lnTo>
                <a:lnTo>
                  <a:pt x="4925999" y="266700"/>
                </a:lnTo>
                <a:lnTo>
                  <a:pt x="4971402" y="266700"/>
                </a:lnTo>
                <a:lnTo>
                  <a:pt x="4991074" y="279400"/>
                </a:lnTo>
                <a:lnTo>
                  <a:pt x="5010048" y="292100"/>
                </a:lnTo>
                <a:close/>
              </a:path>
              <a:path w="5321934" h="1727200">
                <a:moveTo>
                  <a:pt x="649643" y="304800"/>
                </a:moveTo>
                <a:lnTo>
                  <a:pt x="631380" y="304800"/>
                </a:lnTo>
                <a:lnTo>
                  <a:pt x="643242" y="292100"/>
                </a:lnTo>
                <a:lnTo>
                  <a:pt x="661758" y="292100"/>
                </a:lnTo>
                <a:lnTo>
                  <a:pt x="649643" y="304800"/>
                </a:lnTo>
                <a:close/>
              </a:path>
              <a:path w="5321934" h="1727200">
                <a:moveTo>
                  <a:pt x="5045722" y="304800"/>
                </a:moveTo>
                <a:lnTo>
                  <a:pt x="5022824" y="304800"/>
                </a:lnTo>
                <a:lnTo>
                  <a:pt x="5004765" y="292100"/>
                </a:lnTo>
                <a:lnTo>
                  <a:pt x="5028272" y="292100"/>
                </a:lnTo>
                <a:lnTo>
                  <a:pt x="5045722" y="304800"/>
                </a:lnTo>
                <a:close/>
              </a:path>
              <a:path w="5321934" h="1727200">
                <a:moveTo>
                  <a:pt x="626770" y="317500"/>
                </a:moveTo>
                <a:lnTo>
                  <a:pt x="608787" y="317500"/>
                </a:lnTo>
                <a:lnTo>
                  <a:pt x="619887" y="304800"/>
                </a:lnTo>
                <a:lnTo>
                  <a:pt x="638136" y="304800"/>
                </a:lnTo>
                <a:lnTo>
                  <a:pt x="626770" y="317500"/>
                </a:lnTo>
                <a:close/>
              </a:path>
              <a:path w="5321934" h="1727200">
                <a:moveTo>
                  <a:pt x="5062435" y="317500"/>
                </a:moveTo>
                <a:lnTo>
                  <a:pt x="5039931" y="317500"/>
                </a:lnTo>
                <a:lnTo>
                  <a:pt x="5022646" y="304800"/>
                </a:lnTo>
                <a:lnTo>
                  <a:pt x="5054193" y="304800"/>
                </a:lnTo>
                <a:lnTo>
                  <a:pt x="5062435" y="317500"/>
                </a:lnTo>
                <a:close/>
              </a:path>
              <a:path w="5321934" h="1727200">
                <a:moveTo>
                  <a:pt x="595426" y="342900"/>
                </a:moveTo>
                <a:lnTo>
                  <a:pt x="577837" y="342900"/>
                </a:lnTo>
                <a:lnTo>
                  <a:pt x="587756" y="330200"/>
                </a:lnTo>
                <a:lnTo>
                  <a:pt x="598068" y="317500"/>
                </a:lnTo>
                <a:lnTo>
                  <a:pt x="626897" y="317500"/>
                </a:lnTo>
                <a:lnTo>
                  <a:pt x="615924" y="330200"/>
                </a:lnTo>
                <a:lnTo>
                  <a:pt x="605612" y="330200"/>
                </a:lnTo>
                <a:lnTo>
                  <a:pt x="595426" y="342900"/>
                </a:lnTo>
                <a:close/>
              </a:path>
              <a:path w="5321934" h="1727200">
                <a:moveTo>
                  <a:pt x="5085956" y="330200"/>
                </a:moveTo>
                <a:lnTo>
                  <a:pt x="5056187" y="330200"/>
                </a:lnTo>
                <a:lnTo>
                  <a:pt x="5048046" y="317500"/>
                </a:lnTo>
                <a:lnTo>
                  <a:pt x="5078323" y="317500"/>
                </a:lnTo>
                <a:lnTo>
                  <a:pt x="5085956" y="330200"/>
                </a:lnTo>
                <a:close/>
              </a:path>
              <a:path w="5321934" h="1727200">
                <a:moveTo>
                  <a:pt x="5100586" y="342900"/>
                </a:moveTo>
                <a:lnTo>
                  <a:pt x="5079111" y="342900"/>
                </a:lnTo>
                <a:lnTo>
                  <a:pt x="5071579" y="330200"/>
                </a:lnTo>
                <a:lnTo>
                  <a:pt x="5093385" y="330200"/>
                </a:lnTo>
                <a:lnTo>
                  <a:pt x="5100586" y="342900"/>
                </a:lnTo>
                <a:close/>
              </a:path>
              <a:path w="5321934" h="1727200">
                <a:moveTo>
                  <a:pt x="567766" y="368300"/>
                </a:moveTo>
                <a:lnTo>
                  <a:pt x="550595" y="368300"/>
                </a:lnTo>
                <a:lnTo>
                  <a:pt x="559257" y="355600"/>
                </a:lnTo>
                <a:lnTo>
                  <a:pt x="568337" y="342900"/>
                </a:lnTo>
                <a:lnTo>
                  <a:pt x="585927" y="342900"/>
                </a:lnTo>
                <a:lnTo>
                  <a:pt x="576567" y="355600"/>
                </a:lnTo>
                <a:lnTo>
                  <a:pt x="576707" y="355600"/>
                </a:lnTo>
                <a:lnTo>
                  <a:pt x="567766" y="368300"/>
                </a:lnTo>
                <a:close/>
              </a:path>
              <a:path w="5321934" h="1727200">
                <a:moveTo>
                  <a:pt x="5120906" y="355600"/>
                </a:moveTo>
                <a:lnTo>
                  <a:pt x="5100078" y="355600"/>
                </a:lnTo>
                <a:lnTo>
                  <a:pt x="5093208" y="342900"/>
                </a:lnTo>
                <a:lnTo>
                  <a:pt x="5114353" y="342900"/>
                </a:lnTo>
                <a:lnTo>
                  <a:pt x="5120906" y="355600"/>
                </a:lnTo>
                <a:close/>
              </a:path>
              <a:path w="5321934" h="1727200">
                <a:moveTo>
                  <a:pt x="5133327" y="368300"/>
                </a:moveTo>
                <a:lnTo>
                  <a:pt x="5112956" y="368300"/>
                </a:lnTo>
                <a:lnTo>
                  <a:pt x="5106517" y="355600"/>
                </a:lnTo>
                <a:lnTo>
                  <a:pt x="5127231" y="355600"/>
                </a:lnTo>
                <a:lnTo>
                  <a:pt x="5133327" y="368300"/>
                </a:lnTo>
                <a:close/>
              </a:path>
              <a:path w="5321934" h="1727200">
                <a:moveTo>
                  <a:pt x="536917" y="393700"/>
                </a:moveTo>
                <a:lnTo>
                  <a:pt x="527215" y="393700"/>
                </a:lnTo>
                <a:lnTo>
                  <a:pt x="534568" y="381000"/>
                </a:lnTo>
                <a:lnTo>
                  <a:pt x="542366" y="368300"/>
                </a:lnTo>
                <a:lnTo>
                  <a:pt x="559549" y="368300"/>
                </a:lnTo>
                <a:lnTo>
                  <a:pt x="551459" y="381000"/>
                </a:lnTo>
                <a:lnTo>
                  <a:pt x="544118" y="381000"/>
                </a:lnTo>
                <a:lnTo>
                  <a:pt x="536917" y="393700"/>
                </a:lnTo>
                <a:close/>
              </a:path>
              <a:path w="5321934" h="1727200">
                <a:moveTo>
                  <a:pt x="5150218" y="381000"/>
                </a:moveTo>
                <a:lnTo>
                  <a:pt x="5130533" y="381000"/>
                </a:lnTo>
                <a:lnTo>
                  <a:pt x="5124792" y="368300"/>
                </a:lnTo>
                <a:lnTo>
                  <a:pt x="5144833" y="368300"/>
                </a:lnTo>
                <a:lnTo>
                  <a:pt x="5150218" y="381000"/>
                </a:lnTo>
                <a:close/>
              </a:path>
              <a:path w="5321934" h="1727200">
                <a:moveTo>
                  <a:pt x="543966" y="393700"/>
                </a:moveTo>
                <a:lnTo>
                  <a:pt x="544118" y="381000"/>
                </a:lnTo>
                <a:lnTo>
                  <a:pt x="551611" y="381000"/>
                </a:lnTo>
                <a:lnTo>
                  <a:pt x="543966" y="393700"/>
                </a:lnTo>
                <a:close/>
              </a:path>
              <a:path w="5321934" h="1727200">
                <a:moveTo>
                  <a:pt x="5160276" y="393700"/>
                </a:moveTo>
                <a:lnTo>
                  <a:pt x="5141061" y="393700"/>
                </a:lnTo>
                <a:lnTo>
                  <a:pt x="5135791" y="381000"/>
                </a:lnTo>
                <a:lnTo>
                  <a:pt x="5155374" y="381000"/>
                </a:lnTo>
                <a:lnTo>
                  <a:pt x="5160276" y="393700"/>
                </a:lnTo>
                <a:close/>
              </a:path>
              <a:path w="5321934" h="1727200">
                <a:moveTo>
                  <a:pt x="518528" y="419100"/>
                </a:moveTo>
                <a:lnTo>
                  <a:pt x="507923" y="419100"/>
                </a:lnTo>
                <a:lnTo>
                  <a:pt x="513892" y="406400"/>
                </a:lnTo>
                <a:lnTo>
                  <a:pt x="520319" y="393700"/>
                </a:lnTo>
                <a:lnTo>
                  <a:pt x="537070" y="393700"/>
                </a:lnTo>
                <a:lnTo>
                  <a:pt x="530326" y="406400"/>
                </a:lnTo>
                <a:lnTo>
                  <a:pt x="524344" y="406400"/>
                </a:lnTo>
                <a:lnTo>
                  <a:pt x="518528" y="419100"/>
                </a:lnTo>
                <a:close/>
              </a:path>
              <a:path w="5321934" h="1727200">
                <a:moveTo>
                  <a:pt x="5169344" y="406400"/>
                </a:moveTo>
                <a:lnTo>
                  <a:pt x="5155018" y="406400"/>
                </a:lnTo>
                <a:lnTo>
                  <a:pt x="5150485" y="393700"/>
                </a:lnTo>
                <a:lnTo>
                  <a:pt x="5164937" y="393700"/>
                </a:lnTo>
                <a:lnTo>
                  <a:pt x="5169344" y="406400"/>
                </a:lnTo>
                <a:close/>
              </a:path>
              <a:path w="5321934" h="1727200">
                <a:moveTo>
                  <a:pt x="5177383" y="419100"/>
                </a:moveTo>
                <a:lnTo>
                  <a:pt x="5163070" y="419100"/>
                </a:lnTo>
                <a:lnTo>
                  <a:pt x="5159044" y="406400"/>
                </a:lnTo>
                <a:lnTo>
                  <a:pt x="5173497" y="406400"/>
                </a:lnTo>
                <a:lnTo>
                  <a:pt x="5177383" y="419100"/>
                </a:lnTo>
                <a:close/>
              </a:path>
              <a:path w="5321934" h="1727200">
                <a:moveTo>
                  <a:pt x="504355" y="444500"/>
                </a:moveTo>
                <a:lnTo>
                  <a:pt x="492899" y="444500"/>
                </a:lnTo>
                <a:lnTo>
                  <a:pt x="497408" y="431800"/>
                </a:lnTo>
                <a:lnTo>
                  <a:pt x="502424" y="419100"/>
                </a:lnTo>
                <a:lnTo>
                  <a:pt x="518680" y="419100"/>
                </a:lnTo>
                <a:lnTo>
                  <a:pt x="513333" y="431800"/>
                </a:lnTo>
                <a:lnTo>
                  <a:pt x="508736" y="431800"/>
                </a:lnTo>
                <a:lnTo>
                  <a:pt x="504355" y="444500"/>
                </a:lnTo>
                <a:close/>
              </a:path>
              <a:path w="5321934" h="1727200">
                <a:moveTo>
                  <a:pt x="5184381" y="431800"/>
                </a:moveTo>
                <a:lnTo>
                  <a:pt x="5170106" y="431800"/>
                </a:lnTo>
                <a:lnTo>
                  <a:pt x="5166601" y="419100"/>
                </a:lnTo>
                <a:lnTo>
                  <a:pt x="5181015" y="419100"/>
                </a:lnTo>
                <a:lnTo>
                  <a:pt x="5184381" y="431800"/>
                </a:lnTo>
                <a:close/>
              </a:path>
              <a:path w="5321934" h="1727200">
                <a:moveTo>
                  <a:pt x="5190286" y="444500"/>
                </a:moveTo>
                <a:lnTo>
                  <a:pt x="5178691" y="444500"/>
                </a:lnTo>
                <a:lnTo>
                  <a:pt x="5175986" y="431800"/>
                </a:lnTo>
                <a:lnTo>
                  <a:pt x="5187467" y="431800"/>
                </a:lnTo>
                <a:lnTo>
                  <a:pt x="5190286" y="444500"/>
                </a:lnTo>
                <a:close/>
              </a:path>
              <a:path w="5321934" h="1727200">
                <a:moveTo>
                  <a:pt x="492251" y="482600"/>
                </a:moveTo>
                <a:lnTo>
                  <a:pt x="479907" y="482600"/>
                </a:lnTo>
                <a:lnTo>
                  <a:pt x="482371" y="469900"/>
                </a:lnTo>
                <a:lnTo>
                  <a:pt x="485368" y="457200"/>
                </a:lnTo>
                <a:lnTo>
                  <a:pt x="488873" y="444500"/>
                </a:lnTo>
                <a:lnTo>
                  <a:pt x="504482" y="444500"/>
                </a:lnTo>
                <a:lnTo>
                  <a:pt x="500595" y="457200"/>
                </a:lnTo>
                <a:lnTo>
                  <a:pt x="497319" y="469900"/>
                </a:lnTo>
                <a:lnTo>
                  <a:pt x="494626" y="469900"/>
                </a:lnTo>
                <a:lnTo>
                  <a:pt x="492251" y="482600"/>
                </a:lnTo>
                <a:close/>
              </a:path>
              <a:path w="5321934" h="1727200">
                <a:moveTo>
                  <a:pt x="5195074" y="457200"/>
                </a:moveTo>
                <a:lnTo>
                  <a:pt x="5183085" y="457200"/>
                </a:lnTo>
                <a:lnTo>
                  <a:pt x="5180926" y="444500"/>
                </a:lnTo>
                <a:lnTo>
                  <a:pt x="5192826" y="444500"/>
                </a:lnTo>
                <a:lnTo>
                  <a:pt x="5195074" y="457200"/>
                </a:lnTo>
                <a:close/>
              </a:path>
              <a:path w="5321934" h="1727200">
                <a:moveTo>
                  <a:pt x="5201170" y="482600"/>
                </a:moveTo>
                <a:lnTo>
                  <a:pt x="5188623" y="482600"/>
                </a:lnTo>
                <a:lnTo>
                  <a:pt x="5187594" y="469900"/>
                </a:lnTo>
                <a:lnTo>
                  <a:pt x="5186400" y="469900"/>
                </a:lnTo>
                <a:lnTo>
                  <a:pt x="5184800" y="457200"/>
                </a:lnTo>
                <a:lnTo>
                  <a:pt x="5198719" y="457200"/>
                </a:lnTo>
                <a:lnTo>
                  <a:pt x="5200091" y="469900"/>
                </a:lnTo>
                <a:lnTo>
                  <a:pt x="5201170" y="482600"/>
                </a:lnTo>
                <a:close/>
              </a:path>
              <a:path w="5321934" h="1727200">
                <a:moveTo>
                  <a:pt x="488746" y="508000"/>
                </a:moveTo>
                <a:lnTo>
                  <a:pt x="476097" y="508000"/>
                </a:lnTo>
                <a:lnTo>
                  <a:pt x="476592" y="495300"/>
                </a:lnTo>
                <a:lnTo>
                  <a:pt x="477977" y="482600"/>
                </a:lnTo>
                <a:lnTo>
                  <a:pt x="492328" y="482600"/>
                </a:lnTo>
                <a:lnTo>
                  <a:pt x="490461" y="495300"/>
                </a:lnTo>
                <a:lnTo>
                  <a:pt x="489216" y="495300"/>
                </a:lnTo>
                <a:lnTo>
                  <a:pt x="488746" y="508000"/>
                </a:lnTo>
                <a:close/>
              </a:path>
              <a:path w="5321934" h="1727200">
                <a:moveTo>
                  <a:pt x="5202415" y="495300"/>
                </a:moveTo>
                <a:lnTo>
                  <a:pt x="5189740" y="495300"/>
                </a:lnTo>
                <a:lnTo>
                  <a:pt x="5189296" y="482600"/>
                </a:lnTo>
                <a:lnTo>
                  <a:pt x="5201945" y="482600"/>
                </a:lnTo>
                <a:lnTo>
                  <a:pt x="5202415" y="495300"/>
                </a:lnTo>
                <a:close/>
              </a:path>
              <a:path w="5321934" h="1727200">
                <a:moveTo>
                  <a:pt x="5202339" y="508000"/>
                </a:moveTo>
                <a:lnTo>
                  <a:pt x="5189651" y="508000"/>
                </a:lnTo>
                <a:lnTo>
                  <a:pt x="5189867" y="495300"/>
                </a:lnTo>
                <a:lnTo>
                  <a:pt x="5202567" y="495300"/>
                </a:lnTo>
                <a:lnTo>
                  <a:pt x="5202339" y="508000"/>
                </a:lnTo>
                <a:close/>
              </a:path>
              <a:path w="5321934" h="1727200">
                <a:moveTo>
                  <a:pt x="488175" y="520700"/>
                </a:moveTo>
                <a:lnTo>
                  <a:pt x="475475" y="520700"/>
                </a:lnTo>
                <a:lnTo>
                  <a:pt x="475538" y="508000"/>
                </a:lnTo>
                <a:lnTo>
                  <a:pt x="488238" y="508000"/>
                </a:lnTo>
                <a:lnTo>
                  <a:pt x="488175" y="520700"/>
                </a:lnTo>
                <a:close/>
              </a:path>
              <a:path w="5321934" h="1727200">
                <a:moveTo>
                  <a:pt x="5198935" y="533400"/>
                </a:moveTo>
                <a:lnTo>
                  <a:pt x="5184673" y="533400"/>
                </a:lnTo>
                <a:lnTo>
                  <a:pt x="5186603" y="520700"/>
                </a:lnTo>
                <a:lnTo>
                  <a:pt x="5187975" y="520700"/>
                </a:lnTo>
                <a:lnTo>
                  <a:pt x="5189054" y="508000"/>
                </a:lnTo>
                <a:lnTo>
                  <a:pt x="5201653" y="508000"/>
                </a:lnTo>
                <a:lnTo>
                  <a:pt x="5200510" y="520700"/>
                </a:lnTo>
                <a:lnTo>
                  <a:pt x="5198935" y="533400"/>
                </a:lnTo>
                <a:close/>
              </a:path>
              <a:path w="5321934" h="1727200">
                <a:moveTo>
                  <a:pt x="488632" y="533400"/>
                </a:moveTo>
                <a:lnTo>
                  <a:pt x="475957" y="533400"/>
                </a:lnTo>
                <a:lnTo>
                  <a:pt x="475589" y="520700"/>
                </a:lnTo>
                <a:lnTo>
                  <a:pt x="488276" y="520700"/>
                </a:lnTo>
                <a:lnTo>
                  <a:pt x="488632" y="533400"/>
                </a:lnTo>
                <a:close/>
              </a:path>
              <a:path w="5321934" h="1727200">
                <a:moveTo>
                  <a:pt x="490004" y="546100"/>
                </a:moveTo>
                <a:lnTo>
                  <a:pt x="477431" y="546100"/>
                </a:lnTo>
                <a:lnTo>
                  <a:pt x="476580" y="533400"/>
                </a:lnTo>
                <a:lnTo>
                  <a:pt x="489178" y="533400"/>
                </a:lnTo>
                <a:lnTo>
                  <a:pt x="490004" y="546100"/>
                </a:lnTo>
                <a:close/>
              </a:path>
              <a:path w="5321934" h="1727200">
                <a:moveTo>
                  <a:pt x="5194465" y="546100"/>
                </a:moveTo>
                <a:lnTo>
                  <a:pt x="5179771" y="546100"/>
                </a:lnTo>
                <a:lnTo>
                  <a:pt x="5182527" y="533400"/>
                </a:lnTo>
                <a:lnTo>
                  <a:pt x="5196916" y="533400"/>
                </a:lnTo>
                <a:lnTo>
                  <a:pt x="5194465" y="546100"/>
                </a:lnTo>
                <a:close/>
              </a:path>
              <a:path w="5321934" h="1727200">
                <a:moveTo>
                  <a:pt x="492277" y="558800"/>
                </a:moveTo>
                <a:lnTo>
                  <a:pt x="479869" y="558800"/>
                </a:lnTo>
                <a:lnTo>
                  <a:pt x="478536" y="546100"/>
                </a:lnTo>
                <a:lnTo>
                  <a:pt x="490994" y="546100"/>
                </a:lnTo>
                <a:lnTo>
                  <a:pt x="492277" y="558800"/>
                </a:lnTo>
                <a:close/>
              </a:path>
              <a:path w="5321934" h="1727200">
                <a:moveTo>
                  <a:pt x="5176735" y="558800"/>
                </a:moveTo>
                <a:lnTo>
                  <a:pt x="5173306" y="558800"/>
                </a:lnTo>
                <a:lnTo>
                  <a:pt x="5176862" y="546100"/>
                </a:lnTo>
                <a:lnTo>
                  <a:pt x="5176735" y="558800"/>
                </a:lnTo>
                <a:close/>
              </a:path>
              <a:path w="5321934" h="1727200">
                <a:moveTo>
                  <a:pt x="5184609" y="571500"/>
                </a:moveTo>
                <a:lnTo>
                  <a:pt x="5169496" y="571500"/>
                </a:lnTo>
                <a:lnTo>
                  <a:pt x="5173446" y="558800"/>
                </a:lnTo>
                <a:lnTo>
                  <a:pt x="5176735" y="558800"/>
                </a:lnTo>
                <a:lnTo>
                  <a:pt x="5179898" y="546100"/>
                </a:lnTo>
                <a:lnTo>
                  <a:pt x="5191582" y="546100"/>
                </a:lnTo>
                <a:lnTo>
                  <a:pt x="5188292" y="558800"/>
                </a:lnTo>
                <a:lnTo>
                  <a:pt x="5184609" y="571500"/>
                </a:lnTo>
                <a:close/>
              </a:path>
              <a:path w="5321934" h="1727200">
                <a:moveTo>
                  <a:pt x="482318" y="564998"/>
                </a:moveTo>
                <a:lnTo>
                  <a:pt x="481444" y="558800"/>
                </a:lnTo>
                <a:lnTo>
                  <a:pt x="484568" y="558800"/>
                </a:lnTo>
                <a:lnTo>
                  <a:pt x="482318" y="564998"/>
                </a:lnTo>
                <a:close/>
              </a:path>
              <a:path w="5321934" h="1727200">
                <a:moveTo>
                  <a:pt x="483234" y="571500"/>
                </a:moveTo>
                <a:lnTo>
                  <a:pt x="482318" y="564998"/>
                </a:lnTo>
                <a:lnTo>
                  <a:pt x="484568" y="558800"/>
                </a:lnTo>
                <a:lnTo>
                  <a:pt x="483234" y="571500"/>
                </a:lnTo>
                <a:close/>
              </a:path>
              <a:path w="5321934" h="1727200">
                <a:moveTo>
                  <a:pt x="487705" y="584200"/>
                </a:moveTo>
                <a:lnTo>
                  <a:pt x="339699" y="584200"/>
                </a:lnTo>
                <a:lnTo>
                  <a:pt x="362712" y="571500"/>
                </a:lnTo>
                <a:lnTo>
                  <a:pt x="483234" y="571500"/>
                </a:lnTo>
                <a:lnTo>
                  <a:pt x="484568" y="558800"/>
                </a:lnTo>
                <a:lnTo>
                  <a:pt x="493687" y="558800"/>
                </a:lnTo>
                <a:lnTo>
                  <a:pt x="496392" y="571500"/>
                </a:lnTo>
                <a:lnTo>
                  <a:pt x="487705" y="584200"/>
                </a:lnTo>
                <a:close/>
              </a:path>
              <a:path w="5321934" h="1727200">
                <a:moveTo>
                  <a:pt x="483234" y="571500"/>
                </a:moveTo>
                <a:lnTo>
                  <a:pt x="479958" y="571500"/>
                </a:lnTo>
                <a:lnTo>
                  <a:pt x="482318" y="564998"/>
                </a:lnTo>
                <a:lnTo>
                  <a:pt x="483234" y="571500"/>
                </a:lnTo>
                <a:close/>
              </a:path>
              <a:path w="5321934" h="1727200">
                <a:moveTo>
                  <a:pt x="5176024" y="584200"/>
                </a:moveTo>
                <a:lnTo>
                  <a:pt x="5160733" y="584200"/>
                </a:lnTo>
                <a:lnTo>
                  <a:pt x="5165458" y="571500"/>
                </a:lnTo>
                <a:lnTo>
                  <a:pt x="5180507" y="571500"/>
                </a:lnTo>
                <a:lnTo>
                  <a:pt x="5176024" y="584200"/>
                </a:lnTo>
                <a:close/>
              </a:path>
              <a:path w="5321934" h="1727200">
                <a:moveTo>
                  <a:pt x="341858" y="596900"/>
                </a:moveTo>
                <a:lnTo>
                  <a:pt x="295224" y="596900"/>
                </a:lnTo>
                <a:lnTo>
                  <a:pt x="317195" y="584200"/>
                </a:lnTo>
                <a:lnTo>
                  <a:pt x="364731" y="584200"/>
                </a:lnTo>
                <a:lnTo>
                  <a:pt x="341858" y="596900"/>
                </a:lnTo>
                <a:close/>
              </a:path>
              <a:path w="5321934" h="1727200">
                <a:moveTo>
                  <a:pt x="5165890" y="596900"/>
                </a:moveTo>
                <a:lnTo>
                  <a:pt x="5150472" y="596900"/>
                </a:lnTo>
                <a:lnTo>
                  <a:pt x="5155933" y="584200"/>
                </a:lnTo>
                <a:lnTo>
                  <a:pt x="5171147" y="584200"/>
                </a:lnTo>
                <a:lnTo>
                  <a:pt x="5165890" y="596900"/>
                </a:lnTo>
                <a:close/>
              </a:path>
              <a:path w="5321934" h="1727200">
                <a:moveTo>
                  <a:pt x="276872" y="609600"/>
                </a:moveTo>
                <a:lnTo>
                  <a:pt x="232816" y="609600"/>
                </a:lnTo>
                <a:lnTo>
                  <a:pt x="253009" y="596900"/>
                </a:lnTo>
                <a:lnTo>
                  <a:pt x="298119" y="596900"/>
                </a:lnTo>
                <a:lnTo>
                  <a:pt x="276872" y="609600"/>
                </a:lnTo>
                <a:close/>
              </a:path>
              <a:path w="5321934" h="1727200">
                <a:moveTo>
                  <a:pt x="5166448" y="622300"/>
                </a:moveTo>
                <a:lnTo>
                  <a:pt x="5150154" y="622300"/>
                </a:lnTo>
                <a:lnTo>
                  <a:pt x="5133301" y="609600"/>
                </a:lnTo>
                <a:lnTo>
                  <a:pt x="5144935" y="596900"/>
                </a:lnTo>
                <a:lnTo>
                  <a:pt x="5160276" y="596900"/>
                </a:lnTo>
                <a:lnTo>
                  <a:pt x="5154282" y="609600"/>
                </a:lnTo>
                <a:lnTo>
                  <a:pt x="5156619" y="609600"/>
                </a:lnTo>
                <a:lnTo>
                  <a:pt x="5166448" y="622300"/>
                </a:lnTo>
                <a:close/>
              </a:path>
              <a:path w="5321934" h="1727200">
                <a:moveTo>
                  <a:pt x="236499" y="622300"/>
                </a:moveTo>
                <a:lnTo>
                  <a:pt x="194373" y="622300"/>
                </a:lnTo>
                <a:lnTo>
                  <a:pt x="213258" y="609600"/>
                </a:lnTo>
                <a:lnTo>
                  <a:pt x="256527" y="609600"/>
                </a:lnTo>
                <a:lnTo>
                  <a:pt x="236499" y="622300"/>
                </a:lnTo>
                <a:close/>
              </a:path>
              <a:path w="5321934" h="1727200">
                <a:moveTo>
                  <a:pt x="163804" y="647700"/>
                </a:moveTo>
                <a:lnTo>
                  <a:pt x="142036" y="647700"/>
                </a:lnTo>
                <a:lnTo>
                  <a:pt x="158724" y="635000"/>
                </a:lnTo>
                <a:lnTo>
                  <a:pt x="176187" y="622300"/>
                </a:lnTo>
                <a:lnTo>
                  <a:pt x="217436" y="622300"/>
                </a:lnTo>
                <a:lnTo>
                  <a:pt x="198729" y="635000"/>
                </a:lnTo>
                <a:lnTo>
                  <a:pt x="181089" y="635000"/>
                </a:lnTo>
                <a:lnTo>
                  <a:pt x="163804" y="647700"/>
                </a:lnTo>
                <a:close/>
              </a:path>
              <a:path w="5321934" h="1727200">
                <a:moveTo>
                  <a:pt x="5185321" y="635000"/>
                </a:moveTo>
                <a:lnTo>
                  <a:pt x="5169141" y="635000"/>
                </a:lnTo>
                <a:lnTo>
                  <a:pt x="5159679" y="622300"/>
                </a:lnTo>
                <a:lnTo>
                  <a:pt x="5176012" y="622300"/>
                </a:lnTo>
                <a:lnTo>
                  <a:pt x="5185321" y="635000"/>
                </a:lnTo>
                <a:close/>
              </a:path>
              <a:path w="5321934" h="1727200">
                <a:moveTo>
                  <a:pt x="5203101" y="647700"/>
                </a:moveTo>
                <a:lnTo>
                  <a:pt x="5187048" y="647700"/>
                </a:lnTo>
                <a:lnTo>
                  <a:pt x="5178120" y="635000"/>
                </a:lnTo>
                <a:lnTo>
                  <a:pt x="5194350" y="635000"/>
                </a:lnTo>
                <a:lnTo>
                  <a:pt x="5203101" y="647700"/>
                </a:lnTo>
                <a:close/>
              </a:path>
              <a:path w="5321934" h="1727200">
                <a:moveTo>
                  <a:pt x="147485" y="660400"/>
                </a:moveTo>
                <a:lnTo>
                  <a:pt x="118402" y="660400"/>
                </a:lnTo>
                <a:lnTo>
                  <a:pt x="126072" y="647700"/>
                </a:lnTo>
                <a:lnTo>
                  <a:pt x="164007" y="647700"/>
                </a:lnTo>
                <a:lnTo>
                  <a:pt x="147485" y="660400"/>
                </a:lnTo>
                <a:close/>
              </a:path>
              <a:path w="5321934" h="1727200">
                <a:moveTo>
                  <a:pt x="5219788" y="660400"/>
                </a:moveTo>
                <a:lnTo>
                  <a:pt x="5203837" y="660400"/>
                </a:lnTo>
                <a:lnTo>
                  <a:pt x="5195468" y="647700"/>
                </a:lnTo>
                <a:lnTo>
                  <a:pt x="5211584" y="647700"/>
                </a:lnTo>
                <a:lnTo>
                  <a:pt x="5219788" y="660400"/>
                </a:lnTo>
                <a:close/>
              </a:path>
              <a:path w="5321934" h="1727200">
                <a:moveTo>
                  <a:pt x="117309" y="673100"/>
                </a:moveTo>
                <a:lnTo>
                  <a:pt x="96634" y="673100"/>
                </a:lnTo>
                <a:lnTo>
                  <a:pt x="103682" y="660400"/>
                </a:lnTo>
                <a:lnTo>
                  <a:pt x="124663" y="660400"/>
                </a:lnTo>
                <a:lnTo>
                  <a:pt x="117309" y="673100"/>
                </a:lnTo>
                <a:close/>
              </a:path>
              <a:path w="5321934" h="1727200">
                <a:moveTo>
                  <a:pt x="5235333" y="673100"/>
                </a:moveTo>
                <a:lnTo>
                  <a:pt x="5219496" y="673100"/>
                </a:lnTo>
                <a:lnTo>
                  <a:pt x="5211698" y="660400"/>
                </a:lnTo>
                <a:lnTo>
                  <a:pt x="5227713" y="660400"/>
                </a:lnTo>
                <a:lnTo>
                  <a:pt x="5235333" y="673100"/>
                </a:lnTo>
                <a:close/>
              </a:path>
              <a:path w="5321934" h="1727200">
                <a:moveTo>
                  <a:pt x="96875" y="685800"/>
                </a:moveTo>
                <a:lnTo>
                  <a:pt x="76809" y="685800"/>
                </a:lnTo>
                <a:lnTo>
                  <a:pt x="83197" y="673100"/>
                </a:lnTo>
                <a:lnTo>
                  <a:pt x="103581" y="673100"/>
                </a:lnTo>
                <a:lnTo>
                  <a:pt x="96875" y="685800"/>
                </a:lnTo>
                <a:close/>
              </a:path>
              <a:path w="5321934" h="1727200">
                <a:moveTo>
                  <a:pt x="5249722" y="685800"/>
                </a:moveTo>
                <a:lnTo>
                  <a:pt x="5233987" y="685800"/>
                </a:lnTo>
                <a:lnTo>
                  <a:pt x="5226773" y="673100"/>
                </a:lnTo>
                <a:lnTo>
                  <a:pt x="5242674" y="673100"/>
                </a:lnTo>
                <a:lnTo>
                  <a:pt x="5249722" y="685800"/>
                </a:lnTo>
                <a:close/>
              </a:path>
              <a:path w="5321934" h="1727200">
                <a:moveTo>
                  <a:pt x="78447" y="698500"/>
                </a:moveTo>
                <a:lnTo>
                  <a:pt x="59004" y="698500"/>
                </a:lnTo>
                <a:lnTo>
                  <a:pt x="64706" y="685800"/>
                </a:lnTo>
                <a:lnTo>
                  <a:pt x="84480" y="685800"/>
                </a:lnTo>
                <a:lnTo>
                  <a:pt x="78447" y="698500"/>
                </a:lnTo>
                <a:close/>
              </a:path>
              <a:path w="5321934" h="1727200">
                <a:moveTo>
                  <a:pt x="84353" y="698500"/>
                </a:moveTo>
                <a:lnTo>
                  <a:pt x="84480" y="685800"/>
                </a:lnTo>
                <a:lnTo>
                  <a:pt x="90627" y="685800"/>
                </a:lnTo>
                <a:lnTo>
                  <a:pt x="84353" y="698500"/>
                </a:lnTo>
                <a:close/>
              </a:path>
              <a:path w="5321934" h="1727200">
                <a:moveTo>
                  <a:pt x="5262905" y="698500"/>
                </a:moveTo>
                <a:lnTo>
                  <a:pt x="5247284" y="698500"/>
                </a:lnTo>
                <a:lnTo>
                  <a:pt x="5240667" y="685800"/>
                </a:lnTo>
                <a:lnTo>
                  <a:pt x="5256466" y="685800"/>
                </a:lnTo>
                <a:lnTo>
                  <a:pt x="5262905" y="698500"/>
                </a:lnTo>
                <a:close/>
              </a:path>
              <a:path w="5321934" h="1727200">
                <a:moveTo>
                  <a:pt x="67322" y="711200"/>
                </a:moveTo>
                <a:lnTo>
                  <a:pt x="48298" y="711200"/>
                </a:lnTo>
                <a:lnTo>
                  <a:pt x="53530" y="698500"/>
                </a:lnTo>
                <a:lnTo>
                  <a:pt x="72897" y="698500"/>
                </a:lnTo>
                <a:lnTo>
                  <a:pt x="67322" y="711200"/>
                </a:lnTo>
                <a:close/>
              </a:path>
              <a:path w="5321934" h="1727200">
                <a:moveTo>
                  <a:pt x="5274856" y="711200"/>
                </a:moveTo>
                <a:lnTo>
                  <a:pt x="5259349" y="711200"/>
                </a:lnTo>
                <a:lnTo>
                  <a:pt x="5253342" y="698500"/>
                </a:lnTo>
                <a:lnTo>
                  <a:pt x="5269026" y="698500"/>
                </a:lnTo>
                <a:lnTo>
                  <a:pt x="5274856" y="711200"/>
                </a:lnTo>
                <a:close/>
              </a:path>
              <a:path w="5321934" h="1727200">
                <a:moveTo>
                  <a:pt x="52463" y="723900"/>
                </a:moveTo>
                <a:lnTo>
                  <a:pt x="34086" y="723900"/>
                </a:lnTo>
                <a:lnTo>
                  <a:pt x="38569" y="711200"/>
                </a:lnTo>
                <a:lnTo>
                  <a:pt x="57302" y="711200"/>
                </a:lnTo>
                <a:lnTo>
                  <a:pt x="52463" y="723900"/>
                </a:lnTo>
                <a:close/>
              </a:path>
              <a:path w="5321934" h="1727200">
                <a:moveTo>
                  <a:pt x="5264912" y="723900"/>
                </a:moveTo>
                <a:lnTo>
                  <a:pt x="5259222" y="711200"/>
                </a:lnTo>
                <a:lnTo>
                  <a:pt x="5264797" y="711200"/>
                </a:lnTo>
                <a:lnTo>
                  <a:pt x="5264912" y="723900"/>
                </a:lnTo>
                <a:close/>
              </a:path>
              <a:path w="5321934" h="1727200">
                <a:moveTo>
                  <a:pt x="5290388" y="736600"/>
                </a:moveTo>
                <a:lnTo>
                  <a:pt x="5275097" y="736600"/>
                </a:lnTo>
                <a:lnTo>
                  <a:pt x="5270042" y="723900"/>
                </a:lnTo>
                <a:lnTo>
                  <a:pt x="5264797" y="711200"/>
                </a:lnTo>
                <a:lnTo>
                  <a:pt x="5280355" y="711200"/>
                </a:lnTo>
                <a:lnTo>
                  <a:pt x="5285536" y="723900"/>
                </a:lnTo>
                <a:lnTo>
                  <a:pt x="5290388" y="736600"/>
                </a:lnTo>
                <a:close/>
              </a:path>
              <a:path w="5321934" h="1727200">
                <a:moveTo>
                  <a:pt x="39852" y="736600"/>
                </a:moveTo>
                <a:lnTo>
                  <a:pt x="25882" y="736600"/>
                </a:lnTo>
                <a:lnTo>
                  <a:pt x="29844" y="723900"/>
                </a:lnTo>
                <a:lnTo>
                  <a:pt x="43942" y="723900"/>
                </a:lnTo>
                <a:lnTo>
                  <a:pt x="39852" y="736600"/>
                </a:lnTo>
                <a:close/>
              </a:path>
              <a:path w="5321934" h="1727200">
                <a:moveTo>
                  <a:pt x="32727" y="749300"/>
                </a:moveTo>
                <a:lnTo>
                  <a:pt x="18719" y="749300"/>
                </a:lnTo>
                <a:lnTo>
                  <a:pt x="22161" y="736600"/>
                </a:lnTo>
                <a:lnTo>
                  <a:pt x="36296" y="736600"/>
                </a:lnTo>
                <a:lnTo>
                  <a:pt x="32727" y="749300"/>
                </a:lnTo>
                <a:close/>
              </a:path>
              <a:path w="5321934" h="1727200">
                <a:moveTo>
                  <a:pt x="5299113" y="749300"/>
                </a:moveTo>
                <a:lnTo>
                  <a:pt x="5283987" y="749300"/>
                </a:lnTo>
                <a:lnTo>
                  <a:pt x="5279593" y="736600"/>
                </a:lnTo>
                <a:lnTo>
                  <a:pt x="5294922" y="736600"/>
                </a:lnTo>
                <a:lnTo>
                  <a:pt x="5299113" y="749300"/>
                </a:lnTo>
                <a:close/>
              </a:path>
              <a:path w="5321934" h="1727200">
                <a:moveTo>
                  <a:pt x="24028" y="762000"/>
                </a:moveTo>
                <a:lnTo>
                  <a:pt x="10058" y="762000"/>
                </a:lnTo>
                <a:lnTo>
                  <a:pt x="12661" y="749300"/>
                </a:lnTo>
                <a:lnTo>
                  <a:pt x="26784" y="749300"/>
                </a:lnTo>
                <a:lnTo>
                  <a:pt x="24028" y="762000"/>
                </a:lnTo>
                <a:close/>
              </a:path>
              <a:path w="5321934" h="1727200">
                <a:moveTo>
                  <a:pt x="5309628" y="774700"/>
                </a:moveTo>
                <a:lnTo>
                  <a:pt x="5297817" y="774700"/>
                </a:lnTo>
                <a:lnTo>
                  <a:pt x="5294757" y="762000"/>
                </a:lnTo>
                <a:lnTo>
                  <a:pt x="5291569" y="762000"/>
                </a:lnTo>
                <a:lnTo>
                  <a:pt x="5287835" y="749300"/>
                </a:lnTo>
                <a:lnTo>
                  <a:pt x="5302961" y="749300"/>
                </a:lnTo>
                <a:lnTo>
                  <a:pt x="5306479" y="762000"/>
                </a:lnTo>
                <a:lnTo>
                  <a:pt x="5309628" y="774700"/>
                </a:lnTo>
                <a:close/>
              </a:path>
              <a:path w="5321934" h="1727200">
                <a:moveTo>
                  <a:pt x="19570" y="774700"/>
                </a:moveTo>
                <a:lnTo>
                  <a:pt x="5714" y="774700"/>
                </a:lnTo>
                <a:lnTo>
                  <a:pt x="7746" y="762000"/>
                </a:lnTo>
                <a:lnTo>
                  <a:pt x="21780" y="762000"/>
                </a:lnTo>
                <a:lnTo>
                  <a:pt x="19570" y="774700"/>
                </a:lnTo>
                <a:close/>
              </a:path>
              <a:path w="5321934" h="1727200">
                <a:moveTo>
                  <a:pt x="14947" y="787400"/>
                </a:moveTo>
                <a:lnTo>
                  <a:pt x="2565" y="787400"/>
                </a:lnTo>
                <a:lnTo>
                  <a:pt x="3987" y="774700"/>
                </a:lnTo>
                <a:lnTo>
                  <a:pt x="16294" y="774700"/>
                </a:lnTo>
                <a:lnTo>
                  <a:pt x="14947" y="787400"/>
                </a:lnTo>
                <a:close/>
              </a:path>
              <a:path w="5321934" h="1727200">
                <a:moveTo>
                  <a:pt x="16217" y="787400"/>
                </a:moveTo>
                <a:lnTo>
                  <a:pt x="16294" y="774700"/>
                </a:lnTo>
                <a:lnTo>
                  <a:pt x="17856" y="774700"/>
                </a:lnTo>
                <a:lnTo>
                  <a:pt x="16217" y="787400"/>
                </a:lnTo>
                <a:close/>
              </a:path>
              <a:path w="5321934" h="1727200">
                <a:moveTo>
                  <a:pt x="5314886" y="787400"/>
                </a:moveTo>
                <a:lnTo>
                  <a:pt x="5300433" y="787400"/>
                </a:lnTo>
                <a:lnTo>
                  <a:pt x="5297728" y="774700"/>
                </a:lnTo>
                <a:lnTo>
                  <a:pt x="5312435" y="774700"/>
                </a:lnTo>
                <a:lnTo>
                  <a:pt x="5314886" y="787400"/>
                </a:lnTo>
                <a:close/>
              </a:path>
              <a:path w="5321934" h="1727200">
                <a:moveTo>
                  <a:pt x="13258" y="800100"/>
                </a:moveTo>
                <a:lnTo>
                  <a:pt x="647" y="800100"/>
                </a:lnTo>
                <a:lnTo>
                  <a:pt x="1447" y="787400"/>
                </a:lnTo>
                <a:lnTo>
                  <a:pt x="14020" y="787400"/>
                </a:lnTo>
                <a:lnTo>
                  <a:pt x="13258" y="800100"/>
                </a:lnTo>
                <a:close/>
              </a:path>
              <a:path w="5321934" h="1727200">
                <a:moveTo>
                  <a:pt x="5320030" y="812800"/>
                </a:moveTo>
                <a:lnTo>
                  <a:pt x="5307469" y="812800"/>
                </a:lnTo>
                <a:lnTo>
                  <a:pt x="5306174" y="800100"/>
                </a:lnTo>
                <a:lnTo>
                  <a:pt x="5304650" y="800100"/>
                </a:lnTo>
                <a:lnTo>
                  <a:pt x="5302643" y="787400"/>
                </a:lnTo>
                <a:lnTo>
                  <a:pt x="5316969" y="787400"/>
                </a:lnTo>
                <a:lnTo>
                  <a:pt x="5318683" y="800100"/>
                </a:lnTo>
                <a:lnTo>
                  <a:pt x="5320030" y="812800"/>
                </a:lnTo>
                <a:close/>
              </a:path>
              <a:path w="5321934" h="1727200">
                <a:moveTo>
                  <a:pt x="12700" y="812800"/>
                </a:moveTo>
                <a:lnTo>
                  <a:pt x="0" y="812800"/>
                </a:lnTo>
                <a:lnTo>
                  <a:pt x="165" y="800100"/>
                </a:lnTo>
                <a:lnTo>
                  <a:pt x="12852" y="800100"/>
                </a:lnTo>
                <a:lnTo>
                  <a:pt x="12700" y="812800"/>
                </a:lnTo>
                <a:close/>
              </a:path>
              <a:path w="5321934" h="1727200">
                <a:moveTo>
                  <a:pt x="13373" y="825500"/>
                </a:moveTo>
                <a:lnTo>
                  <a:pt x="736" y="825500"/>
                </a:lnTo>
                <a:lnTo>
                  <a:pt x="330" y="812800"/>
                </a:lnTo>
                <a:lnTo>
                  <a:pt x="12992" y="812800"/>
                </a:lnTo>
                <a:lnTo>
                  <a:pt x="13373" y="825500"/>
                </a:lnTo>
                <a:close/>
              </a:path>
              <a:path w="5321934" h="1727200">
                <a:moveTo>
                  <a:pt x="13881" y="825500"/>
                </a:moveTo>
                <a:lnTo>
                  <a:pt x="13373" y="825500"/>
                </a:lnTo>
                <a:lnTo>
                  <a:pt x="13347" y="812800"/>
                </a:lnTo>
                <a:lnTo>
                  <a:pt x="13881" y="825500"/>
                </a:lnTo>
                <a:close/>
              </a:path>
              <a:path w="5321934" h="1727200">
                <a:moveTo>
                  <a:pt x="5321769" y="838200"/>
                </a:moveTo>
                <a:lnTo>
                  <a:pt x="5309069" y="838200"/>
                </a:lnTo>
                <a:lnTo>
                  <a:pt x="5308879" y="825500"/>
                </a:lnTo>
                <a:lnTo>
                  <a:pt x="5308333" y="812800"/>
                </a:lnTo>
                <a:lnTo>
                  <a:pt x="5320982" y="812800"/>
                </a:lnTo>
                <a:lnTo>
                  <a:pt x="5321566" y="825500"/>
                </a:lnTo>
                <a:lnTo>
                  <a:pt x="5321769" y="838200"/>
                </a:lnTo>
                <a:close/>
              </a:path>
              <a:path w="5321934" h="1727200">
                <a:moveTo>
                  <a:pt x="16256" y="838200"/>
                </a:moveTo>
                <a:lnTo>
                  <a:pt x="2908" y="838200"/>
                </a:lnTo>
                <a:lnTo>
                  <a:pt x="2031" y="825500"/>
                </a:lnTo>
                <a:lnTo>
                  <a:pt x="15265" y="825500"/>
                </a:lnTo>
                <a:lnTo>
                  <a:pt x="16256" y="838200"/>
                </a:lnTo>
                <a:close/>
              </a:path>
              <a:path w="5321934" h="1727200">
                <a:moveTo>
                  <a:pt x="26682" y="863600"/>
                </a:moveTo>
                <a:lnTo>
                  <a:pt x="11404" y="863600"/>
                </a:lnTo>
                <a:lnTo>
                  <a:pt x="7975" y="850900"/>
                </a:lnTo>
                <a:lnTo>
                  <a:pt x="5156" y="838200"/>
                </a:lnTo>
                <a:lnTo>
                  <a:pt x="17221" y="838200"/>
                </a:lnTo>
                <a:lnTo>
                  <a:pt x="19913" y="850900"/>
                </a:lnTo>
                <a:lnTo>
                  <a:pt x="22847" y="850900"/>
                </a:lnTo>
                <a:lnTo>
                  <a:pt x="26682" y="863600"/>
                </a:lnTo>
                <a:close/>
              </a:path>
              <a:path w="5321934" h="1727200">
                <a:moveTo>
                  <a:pt x="5319661" y="863600"/>
                </a:moveTo>
                <a:lnTo>
                  <a:pt x="5307088" y="863600"/>
                </a:lnTo>
                <a:lnTo>
                  <a:pt x="5308206" y="850900"/>
                </a:lnTo>
                <a:lnTo>
                  <a:pt x="5308854" y="838200"/>
                </a:lnTo>
                <a:lnTo>
                  <a:pt x="5321528" y="838200"/>
                </a:lnTo>
                <a:lnTo>
                  <a:pt x="5320830" y="850900"/>
                </a:lnTo>
                <a:lnTo>
                  <a:pt x="5319661" y="863600"/>
                </a:lnTo>
                <a:close/>
              </a:path>
              <a:path w="5321934" h="1727200">
                <a:moveTo>
                  <a:pt x="35598" y="876300"/>
                </a:moveTo>
                <a:lnTo>
                  <a:pt x="19964" y="876300"/>
                </a:lnTo>
                <a:lnTo>
                  <a:pt x="15405" y="863600"/>
                </a:lnTo>
                <a:lnTo>
                  <a:pt x="30670" y="863600"/>
                </a:lnTo>
                <a:lnTo>
                  <a:pt x="35598" y="876300"/>
                </a:lnTo>
                <a:close/>
              </a:path>
              <a:path w="5321934" h="1727200">
                <a:moveTo>
                  <a:pt x="5310517" y="901700"/>
                </a:moveTo>
                <a:lnTo>
                  <a:pt x="5295392" y="901700"/>
                </a:lnTo>
                <a:lnTo>
                  <a:pt x="5298655" y="889000"/>
                </a:lnTo>
                <a:lnTo>
                  <a:pt x="5301310" y="889000"/>
                </a:lnTo>
                <a:lnTo>
                  <a:pt x="5303735" y="876300"/>
                </a:lnTo>
                <a:lnTo>
                  <a:pt x="5305653" y="863600"/>
                </a:lnTo>
                <a:lnTo>
                  <a:pt x="5318048" y="863600"/>
                </a:lnTo>
                <a:lnTo>
                  <a:pt x="5315978" y="876300"/>
                </a:lnTo>
                <a:lnTo>
                  <a:pt x="5313464" y="889000"/>
                </a:lnTo>
                <a:lnTo>
                  <a:pt x="5310517" y="901700"/>
                </a:lnTo>
                <a:close/>
              </a:path>
              <a:path w="5321934" h="1727200">
                <a:moveTo>
                  <a:pt x="52895" y="901700"/>
                </a:moveTo>
                <a:lnTo>
                  <a:pt x="36906" y="901700"/>
                </a:lnTo>
                <a:lnTo>
                  <a:pt x="30733" y="889000"/>
                </a:lnTo>
                <a:lnTo>
                  <a:pt x="25082" y="876300"/>
                </a:lnTo>
                <a:lnTo>
                  <a:pt x="40639" y="876300"/>
                </a:lnTo>
                <a:lnTo>
                  <a:pt x="46608" y="889000"/>
                </a:lnTo>
                <a:lnTo>
                  <a:pt x="46405" y="889000"/>
                </a:lnTo>
                <a:lnTo>
                  <a:pt x="52895" y="901700"/>
                </a:lnTo>
                <a:close/>
              </a:path>
              <a:path w="5321934" h="1727200">
                <a:moveTo>
                  <a:pt x="59677" y="901700"/>
                </a:moveTo>
                <a:lnTo>
                  <a:pt x="52895" y="901700"/>
                </a:lnTo>
                <a:lnTo>
                  <a:pt x="52692" y="889000"/>
                </a:lnTo>
                <a:lnTo>
                  <a:pt x="59677" y="901700"/>
                </a:lnTo>
                <a:close/>
              </a:path>
              <a:path w="5321934" h="1727200">
                <a:moveTo>
                  <a:pt x="66954" y="914400"/>
                </a:moveTo>
                <a:lnTo>
                  <a:pt x="50774" y="914400"/>
                </a:lnTo>
                <a:lnTo>
                  <a:pt x="43586" y="901700"/>
                </a:lnTo>
                <a:lnTo>
                  <a:pt x="59486" y="901700"/>
                </a:lnTo>
                <a:lnTo>
                  <a:pt x="66954" y="914400"/>
                </a:lnTo>
                <a:close/>
              </a:path>
              <a:path w="5321934" h="1727200">
                <a:moveTo>
                  <a:pt x="5299125" y="927100"/>
                </a:moveTo>
                <a:lnTo>
                  <a:pt x="5283466" y="927100"/>
                </a:lnTo>
                <a:lnTo>
                  <a:pt x="5287975" y="914400"/>
                </a:lnTo>
                <a:lnTo>
                  <a:pt x="5291937" y="901700"/>
                </a:lnTo>
                <a:lnTo>
                  <a:pt x="5307139" y="901700"/>
                </a:lnTo>
                <a:lnTo>
                  <a:pt x="5303342" y="914400"/>
                </a:lnTo>
                <a:lnTo>
                  <a:pt x="5299125" y="927100"/>
                </a:lnTo>
                <a:close/>
              </a:path>
              <a:path w="5321934" h="1727200">
                <a:moveTo>
                  <a:pt x="82969" y="927100"/>
                </a:moveTo>
                <a:lnTo>
                  <a:pt x="66586" y="927100"/>
                </a:lnTo>
                <a:lnTo>
                  <a:pt x="58445" y="914400"/>
                </a:lnTo>
                <a:lnTo>
                  <a:pt x="74536" y="914400"/>
                </a:lnTo>
                <a:lnTo>
                  <a:pt x="82969" y="927100"/>
                </a:lnTo>
                <a:close/>
              </a:path>
              <a:path w="5321934" h="1727200">
                <a:moveTo>
                  <a:pt x="100850" y="939800"/>
                </a:moveTo>
                <a:lnTo>
                  <a:pt x="84277" y="939800"/>
                </a:lnTo>
                <a:lnTo>
                  <a:pt x="75196" y="927100"/>
                </a:lnTo>
                <a:lnTo>
                  <a:pt x="91516" y="927100"/>
                </a:lnTo>
                <a:lnTo>
                  <a:pt x="100850" y="939800"/>
                </a:lnTo>
                <a:close/>
              </a:path>
              <a:path w="5321934" h="1727200">
                <a:moveTo>
                  <a:pt x="5289473" y="939800"/>
                </a:moveTo>
                <a:lnTo>
                  <a:pt x="5273547" y="939800"/>
                </a:lnTo>
                <a:lnTo>
                  <a:pt x="5278843" y="927100"/>
                </a:lnTo>
                <a:lnTo>
                  <a:pt x="5294503" y="927100"/>
                </a:lnTo>
                <a:lnTo>
                  <a:pt x="5289473" y="939800"/>
                </a:lnTo>
                <a:close/>
              </a:path>
              <a:path w="5321934" h="1727200">
                <a:moveTo>
                  <a:pt x="120535" y="952500"/>
                </a:moveTo>
                <a:lnTo>
                  <a:pt x="103746" y="952500"/>
                </a:lnTo>
                <a:lnTo>
                  <a:pt x="93789" y="939800"/>
                </a:lnTo>
                <a:lnTo>
                  <a:pt x="110312" y="939800"/>
                </a:lnTo>
                <a:lnTo>
                  <a:pt x="120535" y="952500"/>
                </a:lnTo>
                <a:close/>
              </a:path>
              <a:path w="5321934" h="1727200">
                <a:moveTo>
                  <a:pt x="5272023" y="965200"/>
                </a:moveTo>
                <a:lnTo>
                  <a:pt x="5255768" y="965200"/>
                </a:lnTo>
                <a:lnTo>
                  <a:pt x="5262219" y="952500"/>
                </a:lnTo>
                <a:lnTo>
                  <a:pt x="5262079" y="952500"/>
                </a:lnTo>
                <a:lnTo>
                  <a:pt x="5268137" y="939800"/>
                </a:lnTo>
                <a:lnTo>
                  <a:pt x="5284038" y="939800"/>
                </a:lnTo>
                <a:lnTo>
                  <a:pt x="5278221" y="952500"/>
                </a:lnTo>
                <a:lnTo>
                  <a:pt x="5272023" y="965200"/>
                </a:lnTo>
                <a:close/>
              </a:path>
              <a:path w="5321934" h="1727200">
                <a:moveTo>
                  <a:pt x="153238" y="965200"/>
                </a:moveTo>
                <a:lnTo>
                  <a:pt x="124917" y="965200"/>
                </a:lnTo>
                <a:lnTo>
                  <a:pt x="114122" y="952500"/>
                </a:lnTo>
                <a:lnTo>
                  <a:pt x="141782" y="952500"/>
                </a:lnTo>
                <a:lnTo>
                  <a:pt x="153238" y="965200"/>
                </a:lnTo>
                <a:close/>
              </a:path>
              <a:path w="5321934" h="1727200">
                <a:moveTo>
                  <a:pt x="177050" y="977900"/>
                </a:moveTo>
                <a:lnTo>
                  <a:pt x="147726" y="977900"/>
                </a:lnTo>
                <a:lnTo>
                  <a:pt x="136118" y="965200"/>
                </a:lnTo>
                <a:lnTo>
                  <a:pt x="164807" y="965200"/>
                </a:lnTo>
                <a:lnTo>
                  <a:pt x="177050" y="977900"/>
                </a:lnTo>
                <a:close/>
              </a:path>
              <a:path w="5321934" h="1727200">
                <a:moveTo>
                  <a:pt x="5251145" y="990600"/>
                </a:moveTo>
                <a:lnTo>
                  <a:pt x="5226824" y="990600"/>
                </a:lnTo>
                <a:lnTo>
                  <a:pt x="5234749" y="977900"/>
                </a:lnTo>
                <a:lnTo>
                  <a:pt x="5242026" y="977900"/>
                </a:lnTo>
                <a:lnTo>
                  <a:pt x="5249227" y="965200"/>
                </a:lnTo>
                <a:lnTo>
                  <a:pt x="5265432" y="965200"/>
                </a:lnTo>
                <a:lnTo>
                  <a:pt x="5258473" y="977900"/>
                </a:lnTo>
                <a:lnTo>
                  <a:pt x="5251145" y="990600"/>
                </a:lnTo>
                <a:close/>
              </a:path>
              <a:path w="5321934" h="1727200">
                <a:moveTo>
                  <a:pt x="202361" y="990600"/>
                </a:moveTo>
                <a:lnTo>
                  <a:pt x="172084" y="990600"/>
                </a:lnTo>
                <a:lnTo>
                  <a:pt x="159715" y="977900"/>
                </a:lnTo>
                <a:lnTo>
                  <a:pt x="189395" y="977900"/>
                </a:lnTo>
                <a:lnTo>
                  <a:pt x="202361" y="990600"/>
                </a:lnTo>
                <a:close/>
              </a:path>
              <a:path w="5321934" h="1727200">
                <a:moveTo>
                  <a:pt x="242989" y="1003300"/>
                </a:moveTo>
                <a:lnTo>
                  <a:pt x="211366" y="1003300"/>
                </a:lnTo>
                <a:lnTo>
                  <a:pt x="197929" y="990600"/>
                </a:lnTo>
                <a:lnTo>
                  <a:pt x="228993" y="990600"/>
                </a:lnTo>
                <a:lnTo>
                  <a:pt x="242989" y="1003300"/>
                </a:lnTo>
                <a:close/>
              </a:path>
              <a:path w="5321934" h="1727200">
                <a:moveTo>
                  <a:pt x="5235409" y="1003300"/>
                </a:moveTo>
                <a:lnTo>
                  <a:pt x="5218696" y="1003300"/>
                </a:lnTo>
                <a:lnTo>
                  <a:pt x="5226964" y="990600"/>
                </a:lnTo>
                <a:lnTo>
                  <a:pt x="5243448" y="990600"/>
                </a:lnTo>
                <a:lnTo>
                  <a:pt x="5235409" y="1003300"/>
                </a:lnTo>
                <a:close/>
              </a:path>
              <a:path w="5321934" h="1727200">
                <a:moveTo>
                  <a:pt x="258965" y="1016000"/>
                </a:moveTo>
                <a:lnTo>
                  <a:pt x="239280" y="1016000"/>
                </a:lnTo>
                <a:lnTo>
                  <a:pt x="225158" y="1003300"/>
                </a:lnTo>
                <a:lnTo>
                  <a:pt x="257086" y="1003300"/>
                </a:lnTo>
                <a:lnTo>
                  <a:pt x="265155" y="1006593"/>
                </a:lnTo>
                <a:lnTo>
                  <a:pt x="258965" y="1016000"/>
                </a:lnTo>
                <a:close/>
              </a:path>
              <a:path w="5321934" h="1727200">
                <a:moveTo>
                  <a:pt x="267694" y="1007630"/>
                </a:moveTo>
                <a:lnTo>
                  <a:pt x="265155" y="1006593"/>
                </a:lnTo>
                <a:lnTo>
                  <a:pt x="267322" y="1003300"/>
                </a:lnTo>
                <a:lnTo>
                  <a:pt x="267694" y="1007630"/>
                </a:lnTo>
                <a:close/>
              </a:path>
              <a:path w="5321934" h="1727200">
                <a:moveTo>
                  <a:pt x="5218252" y="1016000"/>
                </a:moveTo>
                <a:lnTo>
                  <a:pt x="5201361" y="1016000"/>
                </a:lnTo>
                <a:lnTo>
                  <a:pt x="5210327" y="1003300"/>
                </a:lnTo>
                <a:lnTo>
                  <a:pt x="5227002" y="1003300"/>
                </a:lnTo>
                <a:lnTo>
                  <a:pt x="5218252" y="1016000"/>
                </a:lnTo>
                <a:close/>
              </a:path>
              <a:path w="5321934" h="1727200">
                <a:moveTo>
                  <a:pt x="268414" y="1016000"/>
                </a:moveTo>
                <a:lnTo>
                  <a:pt x="258965" y="1016000"/>
                </a:lnTo>
                <a:lnTo>
                  <a:pt x="265155" y="1006593"/>
                </a:lnTo>
                <a:lnTo>
                  <a:pt x="267694" y="1007630"/>
                </a:lnTo>
                <a:lnTo>
                  <a:pt x="268414" y="1016000"/>
                </a:lnTo>
                <a:close/>
              </a:path>
              <a:path w="5321934" h="1727200">
                <a:moveTo>
                  <a:pt x="288201" y="1016000"/>
                </a:moveTo>
                <a:lnTo>
                  <a:pt x="268414" y="1016000"/>
                </a:lnTo>
                <a:lnTo>
                  <a:pt x="267694" y="1007630"/>
                </a:lnTo>
                <a:lnTo>
                  <a:pt x="288201" y="1016000"/>
                </a:lnTo>
                <a:close/>
              </a:path>
              <a:path w="5321934" h="1727200">
                <a:moveTo>
                  <a:pt x="256539" y="1028700"/>
                </a:moveTo>
                <a:lnTo>
                  <a:pt x="235013" y="1028700"/>
                </a:lnTo>
                <a:lnTo>
                  <a:pt x="242785" y="1016000"/>
                </a:lnTo>
                <a:lnTo>
                  <a:pt x="264629" y="1016000"/>
                </a:lnTo>
                <a:lnTo>
                  <a:pt x="256539" y="1028700"/>
                </a:lnTo>
                <a:close/>
              </a:path>
              <a:path w="5321934" h="1727200">
                <a:moveTo>
                  <a:pt x="5189969" y="1041400"/>
                </a:moveTo>
                <a:lnTo>
                  <a:pt x="5162626" y="1041400"/>
                </a:lnTo>
                <a:lnTo>
                  <a:pt x="5172925" y="1028700"/>
                </a:lnTo>
                <a:lnTo>
                  <a:pt x="5182654" y="1028700"/>
                </a:lnTo>
                <a:lnTo>
                  <a:pt x="5192306" y="1016000"/>
                </a:lnTo>
                <a:lnTo>
                  <a:pt x="5209159" y="1016000"/>
                </a:lnTo>
                <a:lnTo>
                  <a:pt x="5199735" y="1028700"/>
                </a:lnTo>
                <a:lnTo>
                  <a:pt x="5189969" y="1041400"/>
                </a:lnTo>
                <a:close/>
              </a:path>
              <a:path w="5321934" h="1727200">
                <a:moveTo>
                  <a:pt x="233883" y="1041400"/>
                </a:moveTo>
                <a:lnTo>
                  <a:pt x="213004" y="1041400"/>
                </a:lnTo>
                <a:lnTo>
                  <a:pt x="220116" y="1028700"/>
                </a:lnTo>
                <a:lnTo>
                  <a:pt x="241338" y="1028700"/>
                </a:lnTo>
                <a:lnTo>
                  <a:pt x="233883" y="1041400"/>
                </a:lnTo>
                <a:close/>
              </a:path>
              <a:path w="5321934" h="1727200">
                <a:moveTo>
                  <a:pt x="213245" y="1054100"/>
                </a:moveTo>
                <a:lnTo>
                  <a:pt x="193027" y="1054100"/>
                </a:lnTo>
                <a:lnTo>
                  <a:pt x="199453" y="1041400"/>
                </a:lnTo>
                <a:lnTo>
                  <a:pt x="220014" y="1041400"/>
                </a:lnTo>
                <a:lnTo>
                  <a:pt x="213245" y="1054100"/>
                </a:lnTo>
                <a:close/>
              </a:path>
              <a:path w="5321934" h="1727200">
                <a:moveTo>
                  <a:pt x="5169471" y="1054100"/>
                </a:moveTo>
                <a:lnTo>
                  <a:pt x="5141302" y="1054100"/>
                </a:lnTo>
                <a:lnTo>
                  <a:pt x="5152237" y="1041400"/>
                </a:lnTo>
                <a:lnTo>
                  <a:pt x="5179885" y="1041400"/>
                </a:lnTo>
                <a:lnTo>
                  <a:pt x="5169471" y="1054100"/>
                </a:lnTo>
                <a:close/>
              </a:path>
              <a:path w="5321934" h="1727200">
                <a:moveTo>
                  <a:pt x="200672" y="1066800"/>
                </a:moveTo>
                <a:lnTo>
                  <a:pt x="175183" y="1066800"/>
                </a:lnTo>
                <a:lnTo>
                  <a:pt x="180886" y="1054100"/>
                </a:lnTo>
                <a:lnTo>
                  <a:pt x="206971" y="1054100"/>
                </a:lnTo>
                <a:lnTo>
                  <a:pt x="200672" y="1066800"/>
                </a:lnTo>
                <a:close/>
              </a:path>
              <a:path w="5321934" h="1727200">
                <a:moveTo>
                  <a:pt x="5147703" y="1066800"/>
                </a:moveTo>
                <a:lnTo>
                  <a:pt x="5118722" y="1066800"/>
                </a:lnTo>
                <a:lnTo>
                  <a:pt x="5130266" y="1054100"/>
                </a:lnTo>
                <a:lnTo>
                  <a:pt x="5158740" y="1054100"/>
                </a:lnTo>
                <a:lnTo>
                  <a:pt x="5147703" y="1066800"/>
                </a:lnTo>
                <a:close/>
              </a:path>
              <a:path w="5321934" h="1727200">
                <a:moveTo>
                  <a:pt x="183629" y="1079500"/>
                </a:moveTo>
                <a:lnTo>
                  <a:pt x="164528" y="1079500"/>
                </a:lnTo>
                <a:lnTo>
                  <a:pt x="169722" y="1066800"/>
                </a:lnTo>
                <a:lnTo>
                  <a:pt x="189191" y="1066800"/>
                </a:lnTo>
                <a:lnTo>
                  <a:pt x="183629" y="1079500"/>
                </a:lnTo>
                <a:close/>
              </a:path>
              <a:path w="5321934" h="1727200">
                <a:moveTo>
                  <a:pt x="5124704" y="1079500"/>
                </a:moveTo>
                <a:lnTo>
                  <a:pt x="5094935" y="1079500"/>
                </a:lnTo>
                <a:lnTo>
                  <a:pt x="5107076" y="1066800"/>
                </a:lnTo>
                <a:lnTo>
                  <a:pt x="5136349" y="1066800"/>
                </a:lnTo>
                <a:lnTo>
                  <a:pt x="5124704" y="1079500"/>
                </a:lnTo>
                <a:close/>
              </a:path>
              <a:path w="5321934" h="1727200">
                <a:moveTo>
                  <a:pt x="168871" y="1092200"/>
                </a:moveTo>
                <a:lnTo>
                  <a:pt x="154889" y="1092200"/>
                </a:lnTo>
                <a:lnTo>
                  <a:pt x="159575" y="1079500"/>
                </a:lnTo>
                <a:lnTo>
                  <a:pt x="173672" y="1079500"/>
                </a:lnTo>
                <a:lnTo>
                  <a:pt x="168871" y="1092200"/>
                </a:lnTo>
                <a:close/>
              </a:path>
              <a:path w="5321934" h="1727200">
                <a:moveTo>
                  <a:pt x="5100510" y="1092200"/>
                </a:moveTo>
                <a:lnTo>
                  <a:pt x="5069979" y="1092200"/>
                </a:lnTo>
                <a:lnTo>
                  <a:pt x="5082692" y="1079500"/>
                </a:lnTo>
                <a:lnTo>
                  <a:pt x="5112753" y="1079500"/>
                </a:lnTo>
                <a:lnTo>
                  <a:pt x="5100510" y="1092200"/>
                </a:lnTo>
                <a:close/>
              </a:path>
              <a:path w="5321934" h="1727200">
                <a:moveTo>
                  <a:pt x="160350" y="1104900"/>
                </a:moveTo>
                <a:lnTo>
                  <a:pt x="142455" y="1104900"/>
                </a:lnTo>
                <a:lnTo>
                  <a:pt x="146329" y="1092200"/>
                </a:lnTo>
                <a:lnTo>
                  <a:pt x="164630" y="1092200"/>
                </a:lnTo>
                <a:lnTo>
                  <a:pt x="160350" y="1104900"/>
                </a:lnTo>
                <a:close/>
              </a:path>
              <a:path w="5321934" h="1727200">
                <a:moveTo>
                  <a:pt x="5075173" y="1104900"/>
                </a:moveTo>
                <a:lnTo>
                  <a:pt x="5030431" y="1104900"/>
                </a:lnTo>
                <a:lnTo>
                  <a:pt x="5043982" y="1092200"/>
                </a:lnTo>
                <a:lnTo>
                  <a:pt x="5087975" y="1092200"/>
                </a:lnTo>
                <a:lnTo>
                  <a:pt x="5075173" y="1104900"/>
                </a:lnTo>
                <a:close/>
              </a:path>
              <a:path w="5321934" h="1727200">
                <a:moveTo>
                  <a:pt x="149606" y="1117600"/>
                </a:moveTo>
                <a:lnTo>
                  <a:pt x="135547" y="1117600"/>
                </a:lnTo>
                <a:lnTo>
                  <a:pt x="138861" y="1104900"/>
                </a:lnTo>
                <a:lnTo>
                  <a:pt x="153060" y="1104900"/>
                </a:lnTo>
                <a:lnTo>
                  <a:pt x="149606" y="1117600"/>
                </a:lnTo>
                <a:close/>
              </a:path>
              <a:path w="5321934" h="1727200">
                <a:moveTo>
                  <a:pt x="5035080" y="1117600"/>
                </a:moveTo>
                <a:lnTo>
                  <a:pt x="5002733" y="1117600"/>
                </a:lnTo>
                <a:lnTo>
                  <a:pt x="5016804" y="1104900"/>
                </a:lnTo>
                <a:lnTo>
                  <a:pt x="5048707" y="1104900"/>
                </a:lnTo>
                <a:lnTo>
                  <a:pt x="5035080" y="1117600"/>
                </a:lnTo>
                <a:close/>
              </a:path>
              <a:path w="5321934" h="1727200">
                <a:moveTo>
                  <a:pt x="143827" y="1130300"/>
                </a:moveTo>
                <a:lnTo>
                  <a:pt x="129806" y="1130300"/>
                </a:lnTo>
                <a:lnTo>
                  <a:pt x="132524" y="1117600"/>
                </a:lnTo>
                <a:lnTo>
                  <a:pt x="146710" y="1117600"/>
                </a:lnTo>
                <a:lnTo>
                  <a:pt x="143827" y="1130300"/>
                </a:lnTo>
                <a:close/>
              </a:path>
              <a:path w="5321934" h="1727200">
                <a:moveTo>
                  <a:pt x="5007025" y="1130300"/>
                </a:moveTo>
                <a:lnTo>
                  <a:pt x="4959248" y="1130300"/>
                </a:lnTo>
                <a:lnTo>
                  <a:pt x="4974069" y="1117600"/>
                </a:lnTo>
                <a:lnTo>
                  <a:pt x="5021186" y="1117600"/>
                </a:lnTo>
                <a:lnTo>
                  <a:pt x="5007025" y="1130300"/>
                </a:lnTo>
                <a:close/>
              </a:path>
              <a:path w="5321934" h="1727200">
                <a:moveTo>
                  <a:pt x="137274" y="1143000"/>
                </a:moveTo>
                <a:lnTo>
                  <a:pt x="125260" y="1143000"/>
                </a:lnTo>
                <a:lnTo>
                  <a:pt x="127381" y="1130300"/>
                </a:lnTo>
                <a:lnTo>
                  <a:pt x="139280" y="1130300"/>
                </a:lnTo>
                <a:lnTo>
                  <a:pt x="137274" y="1143000"/>
                </a:lnTo>
                <a:close/>
              </a:path>
              <a:path w="5321934" h="1727200">
                <a:moveTo>
                  <a:pt x="4963058" y="1143000"/>
                </a:moveTo>
                <a:lnTo>
                  <a:pt x="4929047" y="1143000"/>
                </a:lnTo>
                <a:lnTo>
                  <a:pt x="4944351" y="1130300"/>
                </a:lnTo>
                <a:lnTo>
                  <a:pt x="4977955" y="1130300"/>
                </a:lnTo>
                <a:lnTo>
                  <a:pt x="4963058" y="1143000"/>
                </a:lnTo>
                <a:close/>
              </a:path>
              <a:path w="5321934" h="1727200">
                <a:moveTo>
                  <a:pt x="134340" y="1155700"/>
                </a:moveTo>
                <a:lnTo>
                  <a:pt x="120802" y="1155700"/>
                </a:lnTo>
                <a:lnTo>
                  <a:pt x="121970" y="1143000"/>
                </a:lnTo>
                <a:lnTo>
                  <a:pt x="135750" y="1143000"/>
                </a:lnTo>
                <a:lnTo>
                  <a:pt x="134340" y="1155700"/>
                </a:lnTo>
                <a:close/>
              </a:path>
              <a:path w="5321934" h="1727200">
                <a:moveTo>
                  <a:pt x="4932540" y="1155700"/>
                </a:moveTo>
                <a:lnTo>
                  <a:pt x="4882019" y="1155700"/>
                </a:lnTo>
                <a:lnTo>
                  <a:pt x="4897996" y="1143000"/>
                </a:lnTo>
                <a:lnTo>
                  <a:pt x="4947907" y="1143000"/>
                </a:lnTo>
                <a:lnTo>
                  <a:pt x="4932540" y="1155700"/>
                </a:lnTo>
                <a:close/>
              </a:path>
              <a:path w="5321934" h="1727200">
                <a:moveTo>
                  <a:pt x="132130" y="1168400"/>
                </a:moveTo>
                <a:lnTo>
                  <a:pt x="119456" y="1168400"/>
                </a:lnTo>
                <a:lnTo>
                  <a:pt x="119964" y="1155700"/>
                </a:lnTo>
                <a:lnTo>
                  <a:pt x="132613" y="1155700"/>
                </a:lnTo>
                <a:lnTo>
                  <a:pt x="132130" y="1168400"/>
                </a:lnTo>
                <a:close/>
              </a:path>
              <a:path w="5321934" h="1727200">
                <a:moveTo>
                  <a:pt x="132575" y="1168400"/>
                </a:moveTo>
                <a:lnTo>
                  <a:pt x="132613" y="1155700"/>
                </a:lnTo>
                <a:lnTo>
                  <a:pt x="133362" y="1155700"/>
                </a:lnTo>
                <a:lnTo>
                  <a:pt x="132575" y="1168400"/>
                </a:lnTo>
                <a:close/>
              </a:path>
              <a:path w="5321934" h="1727200">
                <a:moveTo>
                  <a:pt x="4885055" y="1168400"/>
                </a:moveTo>
                <a:lnTo>
                  <a:pt x="4816297" y="1168400"/>
                </a:lnTo>
                <a:lnTo>
                  <a:pt x="4833112" y="1155700"/>
                </a:lnTo>
                <a:lnTo>
                  <a:pt x="4901095" y="1155700"/>
                </a:lnTo>
                <a:lnTo>
                  <a:pt x="4885055" y="1168400"/>
                </a:lnTo>
                <a:close/>
              </a:path>
              <a:path w="5321934" h="1727200">
                <a:moveTo>
                  <a:pt x="132168" y="1181100"/>
                </a:moveTo>
                <a:lnTo>
                  <a:pt x="119468" y="1181100"/>
                </a:lnTo>
                <a:lnTo>
                  <a:pt x="119291" y="1168400"/>
                </a:lnTo>
                <a:lnTo>
                  <a:pt x="131991" y="1168400"/>
                </a:lnTo>
                <a:lnTo>
                  <a:pt x="132168" y="1181100"/>
                </a:lnTo>
                <a:close/>
              </a:path>
              <a:path w="5321934" h="1727200">
                <a:moveTo>
                  <a:pt x="4818748" y="1181100"/>
                </a:moveTo>
                <a:lnTo>
                  <a:pt x="4747437" y="1181100"/>
                </a:lnTo>
                <a:lnTo>
                  <a:pt x="4765001" y="1168400"/>
                </a:lnTo>
                <a:lnTo>
                  <a:pt x="4835626" y="1168400"/>
                </a:lnTo>
                <a:lnTo>
                  <a:pt x="4818748" y="1181100"/>
                </a:lnTo>
                <a:close/>
              </a:path>
              <a:path w="5321934" h="1727200">
                <a:moveTo>
                  <a:pt x="133489" y="1193800"/>
                </a:moveTo>
                <a:lnTo>
                  <a:pt x="120942" y="1193800"/>
                </a:lnTo>
                <a:lnTo>
                  <a:pt x="120027" y="1181100"/>
                </a:lnTo>
                <a:lnTo>
                  <a:pt x="132626" y="1181100"/>
                </a:lnTo>
                <a:lnTo>
                  <a:pt x="133489" y="1193800"/>
                </a:lnTo>
                <a:close/>
              </a:path>
              <a:path w="5321934" h="1727200">
                <a:moveTo>
                  <a:pt x="4749330" y="1193800"/>
                </a:moveTo>
                <a:lnTo>
                  <a:pt x="4638954" y="1193800"/>
                </a:lnTo>
                <a:lnTo>
                  <a:pt x="4657496" y="1181100"/>
                </a:lnTo>
                <a:lnTo>
                  <a:pt x="4766970" y="1181100"/>
                </a:lnTo>
                <a:lnTo>
                  <a:pt x="4749330" y="1193800"/>
                </a:lnTo>
                <a:close/>
              </a:path>
              <a:path w="5321934" h="1727200">
                <a:moveTo>
                  <a:pt x="136093" y="1206500"/>
                </a:moveTo>
                <a:lnTo>
                  <a:pt x="123837" y="1206500"/>
                </a:lnTo>
                <a:lnTo>
                  <a:pt x="122212" y="1193800"/>
                </a:lnTo>
                <a:lnTo>
                  <a:pt x="134556" y="1193800"/>
                </a:lnTo>
                <a:lnTo>
                  <a:pt x="136093" y="1206500"/>
                </a:lnTo>
                <a:close/>
              </a:path>
              <a:path w="5321934" h="1727200">
                <a:moveTo>
                  <a:pt x="4602429" y="1206500"/>
                </a:moveTo>
                <a:lnTo>
                  <a:pt x="4595279" y="1206500"/>
                </a:lnTo>
                <a:lnTo>
                  <a:pt x="4595914" y="1193800"/>
                </a:lnTo>
                <a:lnTo>
                  <a:pt x="4608347" y="1193800"/>
                </a:lnTo>
                <a:lnTo>
                  <a:pt x="4602429" y="1206500"/>
                </a:lnTo>
                <a:close/>
              </a:path>
              <a:path w="5321934" h="1727200">
                <a:moveTo>
                  <a:pt x="4607102" y="1219200"/>
                </a:moveTo>
                <a:lnTo>
                  <a:pt x="4593259" y="1219200"/>
                </a:lnTo>
                <a:lnTo>
                  <a:pt x="4594529" y="1206500"/>
                </a:lnTo>
                <a:lnTo>
                  <a:pt x="4602429" y="1206500"/>
                </a:lnTo>
                <a:lnTo>
                  <a:pt x="4608347" y="1193800"/>
                </a:lnTo>
                <a:lnTo>
                  <a:pt x="4607966" y="1206500"/>
                </a:lnTo>
                <a:lnTo>
                  <a:pt x="4607102" y="1219200"/>
                </a:lnTo>
                <a:close/>
              </a:path>
              <a:path w="5321934" h="1727200">
                <a:moveTo>
                  <a:pt x="4640046" y="1206500"/>
                </a:moveTo>
                <a:lnTo>
                  <a:pt x="4607966" y="1206500"/>
                </a:lnTo>
                <a:lnTo>
                  <a:pt x="4608347" y="1193800"/>
                </a:lnTo>
                <a:lnTo>
                  <a:pt x="4658652" y="1193800"/>
                </a:lnTo>
                <a:lnTo>
                  <a:pt x="4640046" y="1206500"/>
                </a:lnTo>
                <a:close/>
              </a:path>
              <a:path w="5321934" h="1727200">
                <a:moveTo>
                  <a:pt x="142341" y="1219200"/>
                </a:moveTo>
                <a:lnTo>
                  <a:pt x="128117" y="1219200"/>
                </a:lnTo>
                <a:lnTo>
                  <a:pt x="125806" y="1206500"/>
                </a:lnTo>
                <a:lnTo>
                  <a:pt x="139826" y="1206500"/>
                </a:lnTo>
                <a:lnTo>
                  <a:pt x="142341" y="1219200"/>
                </a:lnTo>
                <a:close/>
              </a:path>
              <a:path w="5321934" h="1727200">
                <a:moveTo>
                  <a:pt x="148043" y="1231900"/>
                </a:moveTo>
                <a:lnTo>
                  <a:pt x="133718" y="1231900"/>
                </a:lnTo>
                <a:lnTo>
                  <a:pt x="130746" y="1219200"/>
                </a:lnTo>
                <a:lnTo>
                  <a:pt x="144894" y="1219200"/>
                </a:lnTo>
                <a:lnTo>
                  <a:pt x="148043" y="1231900"/>
                </a:lnTo>
                <a:close/>
              </a:path>
              <a:path w="5321934" h="1727200">
                <a:moveTo>
                  <a:pt x="4601730" y="1244600"/>
                </a:moveTo>
                <a:lnTo>
                  <a:pt x="4587036" y="1244600"/>
                </a:lnTo>
                <a:lnTo>
                  <a:pt x="4589627" y="1231900"/>
                </a:lnTo>
                <a:lnTo>
                  <a:pt x="4591608" y="1231900"/>
                </a:lnTo>
                <a:lnTo>
                  <a:pt x="4593323" y="1219200"/>
                </a:lnTo>
                <a:lnTo>
                  <a:pt x="4605769" y="1219200"/>
                </a:lnTo>
                <a:lnTo>
                  <a:pt x="4603978" y="1231900"/>
                </a:lnTo>
                <a:lnTo>
                  <a:pt x="4601730" y="1244600"/>
                </a:lnTo>
                <a:close/>
              </a:path>
              <a:path w="5321934" h="1727200">
                <a:moveTo>
                  <a:pt x="154965" y="1244600"/>
                </a:moveTo>
                <a:lnTo>
                  <a:pt x="140601" y="1244600"/>
                </a:lnTo>
                <a:lnTo>
                  <a:pt x="137007" y="1231900"/>
                </a:lnTo>
                <a:lnTo>
                  <a:pt x="151206" y="1231900"/>
                </a:lnTo>
                <a:lnTo>
                  <a:pt x="154965" y="1244600"/>
                </a:lnTo>
                <a:close/>
              </a:path>
              <a:path w="5321934" h="1727200">
                <a:moveTo>
                  <a:pt x="167563" y="1257300"/>
                </a:moveTo>
                <a:lnTo>
                  <a:pt x="148717" y="1257300"/>
                </a:lnTo>
                <a:lnTo>
                  <a:pt x="144513" y="1244600"/>
                </a:lnTo>
                <a:lnTo>
                  <a:pt x="162915" y="1244600"/>
                </a:lnTo>
                <a:lnTo>
                  <a:pt x="167563" y="1257300"/>
                </a:lnTo>
                <a:close/>
              </a:path>
              <a:path w="5321934" h="1727200">
                <a:moveTo>
                  <a:pt x="4595901" y="1257300"/>
                </a:moveTo>
                <a:lnTo>
                  <a:pt x="4580826" y="1257300"/>
                </a:lnTo>
                <a:lnTo>
                  <a:pt x="4584255" y="1244600"/>
                </a:lnTo>
                <a:lnTo>
                  <a:pt x="4599038" y="1244600"/>
                </a:lnTo>
                <a:lnTo>
                  <a:pt x="4595901" y="1257300"/>
                </a:lnTo>
                <a:close/>
              </a:path>
              <a:path w="5321934" h="1727200">
                <a:moveTo>
                  <a:pt x="177419" y="1270000"/>
                </a:moveTo>
                <a:lnTo>
                  <a:pt x="158026" y="1270000"/>
                </a:lnTo>
                <a:lnTo>
                  <a:pt x="153225" y="1257300"/>
                </a:lnTo>
                <a:lnTo>
                  <a:pt x="172199" y="1257300"/>
                </a:lnTo>
                <a:lnTo>
                  <a:pt x="177419" y="1270000"/>
                </a:lnTo>
                <a:close/>
              </a:path>
              <a:path w="5321934" h="1727200">
                <a:moveTo>
                  <a:pt x="4583950" y="1282700"/>
                </a:moveTo>
                <a:lnTo>
                  <a:pt x="4568469" y="1282700"/>
                </a:lnTo>
                <a:lnTo>
                  <a:pt x="4573130" y="1270000"/>
                </a:lnTo>
                <a:lnTo>
                  <a:pt x="4577105" y="1270000"/>
                </a:lnTo>
                <a:lnTo>
                  <a:pt x="4580953" y="1257300"/>
                </a:lnTo>
                <a:lnTo>
                  <a:pt x="4592345" y="1257300"/>
                </a:lnTo>
                <a:lnTo>
                  <a:pt x="4588357" y="1270000"/>
                </a:lnTo>
                <a:lnTo>
                  <a:pt x="4583950" y="1282700"/>
                </a:lnTo>
                <a:close/>
              </a:path>
              <a:path w="5321934" h="1727200">
                <a:moveTo>
                  <a:pt x="194297" y="1282700"/>
                </a:moveTo>
                <a:lnTo>
                  <a:pt x="174117" y="1282700"/>
                </a:lnTo>
                <a:lnTo>
                  <a:pt x="168478" y="1270000"/>
                </a:lnTo>
                <a:lnTo>
                  <a:pt x="188252" y="1270000"/>
                </a:lnTo>
                <a:lnTo>
                  <a:pt x="194297" y="1282700"/>
                </a:lnTo>
                <a:close/>
              </a:path>
              <a:path w="5321934" h="1727200">
                <a:moveTo>
                  <a:pt x="206908" y="1295400"/>
                </a:moveTo>
                <a:lnTo>
                  <a:pt x="186220" y="1295400"/>
                </a:lnTo>
                <a:lnTo>
                  <a:pt x="180035" y="1282700"/>
                </a:lnTo>
                <a:lnTo>
                  <a:pt x="200329" y="1282700"/>
                </a:lnTo>
                <a:lnTo>
                  <a:pt x="206908" y="1295400"/>
                </a:lnTo>
                <a:close/>
              </a:path>
              <a:path w="5321934" h="1727200">
                <a:moveTo>
                  <a:pt x="4573930" y="1295400"/>
                </a:moveTo>
                <a:lnTo>
                  <a:pt x="4558245" y="1295400"/>
                </a:lnTo>
                <a:lnTo>
                  <a:pt x="4563694" y="1282700"/>
                </a:lnTo>
                <a:lnTo>
                  <a:pt x="4579150" y="1282700"/>
                </a:lnTo>
                <a:lnTo>
                  <a:pt x="4573930" y="1295400"/>
                </a:lnTo>
                <a:close/>
              </a:path>
              <a:path w="5321934" h="1727200">
                <a:moveTo>
                  <a:pt x="227774" y="1308100"/>
                </a:moveTo>
                <a:lnTo>
                  <a:pt x="206349" y="1308100"/>
                </a:lnTo>
                <a:lnTo>
                  <a:pt x="199377" y="1295400"/>
                </a:lnTo>
                <a:lnTo>
                  <a:pt x="220433" y="1295400"/>
                </a:lnTo>
                <a:lnTo>
                  <a:pt x="227774" y="1308100"/>
                </a:lnTo>
                <a:close/>
              </a:path>
              <a:path w="5321934" h="1727200">
                <a:moveTo>
                  <a:pt x="4555947" y="1320800"/>
                </a:moveTo>
                <a:lnTo>
                  <a:pt x="4533188" y="1320800"/>
                </a:lnTo>
                <a:lnTo>
                  <a:pt x="4540173" y="1308100"/>
                </a:lnTo>
                <a:lnTo>
                  <a:pt x="4546472" y="1308100"/>
                </a:lnTo>
                <a:lnTo>
                  <a:pt x="4552695" y="1295400"/>
                </a:lnTo>
                <a:lnTo>
                  <a:pt x="4568329" y="1295400"/>
                </a:lnTo>
                <a:lnTo>
                  <a:pt x="4562322" y="1308100"/>
                </a:lnTo>
                <a:lnTo>
                  <a:pt x="4555947" y="1320800"/>
                </a:lnTo>
                <a:close/>
              </a:path>
              <a:path w="5321934" h="1727200">
                <a:moveTo>
                  <a:pt x="250875" y="1320800"/>
                </a:moveTo>
                <a:lnTo>
                  <a:pt x="221018" y="1320800"/>
                </a:lnTo>
                <a:lnTo>
                  <a:pt x="213563" y="1308100"/>
                </a:lnTo>
                <a:lnTo>
                  <a:pt x="242824" y="1308100"/>
                </a:lnTo>
                <a:lnTo>
                  <a:pt x="250875" y="1320800"/>
                </a:lnTo>
                <a:close/>
              </a:path>
              <a:path w="5321934" h="1727200">
                <a:moveTo>
                  <a:pt x="276110" y="1333500"/>
                </a:moveTo>
                <a:lnTo>
                  <a:pt x="244843" y="1333500"/>
                </a:lnTo>
                <a:lnTo>
                  <a:pt x="236664" y="1320800"/>
                </a:lnTo>
                <a:lnTo>
                  <a:pt x="267360" y="1320800"/>
                </a:lnTo>
                <a:lnTo>
                  <a:pt x="276110" y="1333500"/>
                </a:lnTo>
                <a:close/>
              </a:path>
              <a:path w="5321934" h="1727200">
                <a:moveTo>
                  <a:pt x="4542066" y="1333500"/>
                </a:moveTo>
                <a:lnTo>
                  <a:pt x="4526000" y="1333500"/>
                </a:lnTo>
                <a:lnTo>
                  <a:pt x="4533341" y="1320800"/>
                </a:lnTo>
                <a:lnTo>
                  <a:pt x="4549190" y="1320800"/>
                </a:lnTo>
                <a:lnTo>
                  <a:pt x="4542066" y="1333500"/>
                </a:lnTo>
                <a:close/>
              </a:path>
              <a:path w="5321934" h="1727200">
                <a:moveTo>
                  <a:pt x="303364" y="1346200"/>
                </a:moveTo>
                <a:lnTo>
                  <a:pt x="270738" y="1346200"/>
                </a:lnTo>
                <a:lnTo>
                  <a:pt x="261874" y="1333500"/>
                </a:lnTo>
                <a:lnTo>
                  <a:pt x="293966" y="1333500"/>
                </a:lnTo>
                <a:lnTo>
                  <a:pt x="303364" y="1346200"/>
                </a:lnTo>
                <a:close/>
              </a:path>
              <a:path w="5321934" h="1727200">
                <a:moveTo>
                  <a:pt x="4526737" y="1346200"/>
                </a:moveTo>
                <a:lnTo>
                  <a:pt x="4510519" y="1346200"/>
                </a:lnTo>
                <a:lnTo>
                  <a:pt x="4518583" y="1333500"/>
                </a:lnTo>
                <a:lnTo>
                  <a:pt x="4534585" y="1333500"/>
                </a:lnTo>
                <a:lnTo>
                  <a:pt x="4526737" y="1346200"/>
                </a:lnTo>
                <a:close/>
              </a:path>
              <a:path w="5321934" h="1727200">
                <a:moveTo>
                  <a:pt x="332498" y="1358900"/>
                </a:moveTo>
                <a:lnTo>
                  <a:pt x="298589" y="1358900"/>
                </a:lnTo>
                <a:lnTo>
                  <a:pt x="289090" y="1346200"/>
                </a:lnTo>
                <a:lnTo>
                  <a:pt x="322491" y="1346200"/>
                </a:lnTo>
                <a:lnTo>
                  <a:pt x="332498" y="1358900"/>
                </a:lnTo>
                <a:close/>
              </a:path>
              <a:path w="5321934" h="1727200">
                <a:moveTo>
                  <a:pt x="4509998" y="1358900"/>
                </a:moveTo>
                <a:lnTo>
                  <a:pt x="4493641" y="1358900"/>
                </a:lnTo>
                <a:lnTo>
                  <a:pt x="4502391" y="1346200"/>
                </a:lnTo>
                <a:lnTo>
                  <a:pt x="4518545" y="1346200"/>
                </a:lnTo>
                <a:lnTo>
                  <a:pt x="4509998" y="1358900"/>
                </a:lnTo>
                <a:close/>
              </a:path>
              <a:path w="5321934" h="1727200">
                <a:moveTo>
                  <a:pt x="374091" y="1371600"/>
                </a:moveTo>
                <a:lnTo>
                  <a:pt x="338594" y="1371600"/>
                </a:lnTo>
                <a:lnTo>
                  <a:pt x="328294" y="1358900"/>
                </a:lnTo>
                <a:lnTo>
                  <a:pt x="363334" y="1358900"/>
                </a:lnTo>
                <a:lnTo>
                  <a:pt x="374091" y="1371600"/>
                </a:lnTo>
                <a:close/>
              </a:path>
              <a:path w="5321934" h="1727200">
                <a:moveTo>
                  <a:pt x="4491901" y="1371600"/>
                </a:moveTo>
                <a:lnTo>
                  <a:pt x="4475391" y="1371600"/>
                </a:lnTo>
                <a:lnTo>
                  <a:pt x="4484814" y="1358900"/>
                </a:lnTo>
                <a:lnTo>
                  <a:pt x="4501108" y="1358900"/>
                </a:lnTo>
                <a:lnTo>
                  <a:pt x="4491901" y="1371600"/>
                </a:lnTo>
                <a:close/>
              </a:path>
              <a:path w="5321934" h="1727200">
                <a:moveTo>
                  <a:pt x="430110" y="1384300"/>
                </a:moveTo>
                <a:lnTo>
                  <a:pt x="381634" y="1384300"/>
                </a:lnTo>
                <a:lnTo>
                  <a:pt x="370598" y="1371600"/>
                </a:lnTo>
                <a:lnTo>
                  <a:pt x="418490" y="1371600"/>
                </a:lnTo>
                <a:lnTo>
                  <a:pt x="430110" y="1384300"/>
                </a:lnTo>
                <a:close/>
              </a:path>
              <a:path w="5321934" h="1727200">
                <a:moveTo>
                  <a:pt x="4472470" y="1384300"/>
                </a:moveTo>
                <a:lnTo>
                  <a:pt x="4455807" y="1384300"/>
                </a:lnTo>
                <a:lnTo>
                  <a:pt x="4465878" y="1371600"/>
                </a:lnTo>
                <a:lnTo>
                  <a:pt x="4482350" y="1371600"/>
                </a:lnTo>
                <a:lnTo>
                  <a:pt x="4472470" y="1384300"/>
                </a:lnTo>
                <a:close/>
              </a:path>
              <a:path w="5321934" h="1727200">
                <a:moveTo>
                  <a:pt x="502513" y="1397000"/>
                </a:moveTo>
                <a:lnTo>
                  <a:pt x="427431" y="1397000"/>
                </a:lnTo>
                <a:lnTo>
                  <a:pt x="415734" y="1384300"/>
                </a:lnTo>
                <a:lnTo>
                  <a:pt x="490016" y="1384300"/>
                </a:lnTo>
                <a:lnTo>
                  <a:pt x="502513" y="1397000"/>
                </a:lnTo>
                <a:close/>
              </a:path>
              <a:path w="5321934" h="1727200">
                <a:moveTo>
                  <a:pt x="4451781" y="1397000"/>
                </a:moveTo>
                <a:lnTo>
                  <a:pt x="4424070" y="1397000"/>
                </a:lnTo>
                <a:lnTo>
                  <a:pt x="4435068" y="1384300"/>
                </a:lnTo>
                <a:lnTo>
                  <a:pt x="4462284" y="1384300"/>
                </a:lnTo>
                <a:lnTo>
                  <a:pt x="4451781" y="1397000"/>
                </a:lnTo>
                <a:close/>
              </a:path>
              <a:path w="5321934" h="1727200">
                <a:moveTo>
                  <a:pt x="734936" y="1409700"/>
                </a:moveTo>
                <a:lnTo>
                  <a:pt x="500761" y="1409700"/>
                </a:lnTo>
                <a:lnTo>
                  <a:pt x="488175" y="1397000"/>
                </a:lnTo>
                <a:lnTo>
                  <a:pt x="725335" y="1397000"/>
                </a:lnTo>
                <a:lnTo>
                  <a:pt x="734936" y="1409700"/>
                </a:lnTo>
                <a:close/>
              </a:path>
              <a:path w="5321934" h="1727200">
                <a:moveTo>
                  <a:pt x="4429848" y="1409700"/>
                </a:moveTo>
                <a:lnTo>
                  <a:pt x="4401375" y="1409700"/>
                </a:lnTo>
                <a:lnTo>
                  <a:pt x="4412970" y="1397000"/>
                </a:lnTo>
                <a:lnTo>
                  <a:pt x="4440961" y="1397000"/>
                </a:lnTo>
                <a:lnTo>
                  <a:pt x="4429848" y="1409700"/>
                </a:lnTo>
                <a:close/>
              </a:path>
              <a:path w="5321934" h="1727200">
                <a:moveTo>
                  <a:pt x="750912" y="1422400"/>
                </a:moveTo>
                <a:lnTo>
                  <a:pt x="727316" y="1422400"/>
                </a:lnTo>
                <a:lnTo>
                  <a:pt x="719505" y="1409700"/>
                </a:lnTo>
                <a:lnTo>
                  <a:pt x="742734" y="1409700"/>
                </a:lnTo>
                <a:lnTo>
                  <a:pt x="750912" y="1422400"/>
                </a:lnTo>
                <a:close/>
              </a:path>
              <a:path w="5321934" h="1727200">
                <a:moveTo>
                  <a:pt x="4406734" y="1422400"/>
                </a:moveTo>
                <a:lnTo>
                  <a:pt x="4377524" y="1422400"/>
                </a:lnTo>
                <a:lnTo>
                  <a:pt x="4389691" y="1409700"/>
                </a:lnTo>
                <a:lnTo>
                  <a:pt x="4418431" y="1409700"/>
                </a:lnTo>
                <a:lnTo>
                  <a:pt x="4406734" y="1422400"/>
                </a:lnTo>
                <a:close/>
              </a:path>
              <a:path w="5321934" h="1727200">
                <a:moveTo>
                  <a:pt x="776439" y="1435100"/>
                </a:moveTo>
                <a:lnTo>
                  <a:pt x="743635" y="1435100"/>
                </a:lnTo>
                <a:lnTo>
                  <a:pt x="735368" y="1422400"/>
                </a:lnTo>
                <a:lnTo>
                  <a:pt x="759078" y="1422400"/>
                </a:lnTo>
                <a:lnTo>
                  <a:pt x="776439" y="1435100"/>
                </a:lnTo>
                <a:close/>
              </a:path>
              <a:path w="5321934" h="1727200">
                <a:moveTo>
                  <a:pt x="4369917" y="1435100"/>
                </a:moveTo>
                <a:lnTo>
                  <a:pt x="4339653" y="1435100"/>
                </a:lnTo>
                <a:lnTo>
                  <a:pt x="4352645" y="1422400"/>
                </a:lnTo>
                <a:lnTo>
                  <a:pt x="4382465" y="1422400"/>
                </a:lnTo>
                <a:lnTo>
                  <a:pt x="4369917" y="1435100"/>
                </a:lnTo>
                <a:close/>
              </a:path>
              <a:path w="5321934" h="1727200">
                <a:moveTo>
                  <a:pt x="832713" y="1473200"/>
                </a:moveTo>
                <a:lnTo>
                  <a:pt x="807034" y="1473200"/>
                </a:lnTo>
                <a:lnTo>
                  <a:pt x="787958" y="1460500"/>
                </a:lnTo>
                <a:lnTo>
                  <a:pt x="769645" y="1447800"/>
                </a:lnTo>
                <a:lnTo>
                  <a:pt x="752132" y="1435100"/>
                </a:lnTo>
                <a:lnTo>
                  <a:pt x="776274" y="1435100"/>
                </a:lnTo>
                <a:lnTo>
                  <a:pt x="794435" y="1447800"/>
                </a:lnTo>
                <a:lnTo>
                  <a:pt x="794270" y="1447800"/>
                </a:lnTo>
                <a:lnTo>
                  <a:pt x="813193" y="1460500"/>
                </a:lnTo>
                <a:lnTo>
                  <a:pt x="813041" y="1460500"/>
                </a:lnTo>
                <a:lnTo>
                  <a:pt x="832713" y="1473200"/>
                </a:lnTo>
                <a:close/>
              </a:path>
              <a:path w="5321934" h="1727200">
                <a:moveTo>
                  <a:pt x="4344022" y="1447800"/>
                </a:moveTo>
                <a:lnTo>
                  <a:pt x="4299407" y="1447800"/>
                </a:lnTo>
                <a:lnTo>
                  <a:pt x="4313161" y="1435100"/>
                </a:lnTo>
                <a:lnTo>
                  <a:pt x="4357103" y="1435100"/>
                </a:lnTo>
                <a:lnTo>
                  <a:pt x="4344022" y="1447800"/>
                </a:lnTo>
                <a:close/>
              </a:path>
              <a:path w="5321934" h="1727200">
                <a:moveTo>
                  <a:pt x="3538296" y="1460500"/>
                </a:moveTo>
                <a:lnTo>
                  <a:pt x="3505822" y="1460500"/>
                </a:lnTo>
                <a:lnTo>
                  <a:pt x="3513353" y="1447800"/>
                </a:lnTo>
                <a:lnTo>
                  <a:pt x="3538296" y="1460500"/>
                </a:lnTo>
                <a:close/>
              </a:path>
              <a:path w="5321934" h="1727200">
                <a:moveTo>
                  <a:pt x="4303229" y="1460500"/>
                </a:moveTo>
                <a:lnTo>
                  <a:pt x="4256938" y="1460500"/>
                </a:lnTo>
                <a:lnTo>
                  <a:pt x="4271416" y="1447800"/>
                </a:lnTo>
                <a:lnTo>
                  <a:pt x="4317072" y="1447800"/>
                </a:lnTo>
                <a:lnTo>
                  <a:pt x="4303229" y="1460500"/>
                </a:lnTo>
                <a:close/>
              </a:path>
              <a:path w="5321934" h="1727200">
                <a:moveTo>
                  <a:pt x="3514356" y="1473200"/>
                </a:moveTo>
                <a:lnTo>
                  <a:pt x="3500640" y="1473200"/>
                </a:lnTo>
                <a:lnTo>
                  <a:pt x="3505936" y="1460500"/>
                </a:lnTo>
                <a:lnTo>
                  <a:pt x="3521176" y="1460500"/>
                </a:lnTo>
                <a:lnTo>
                  <a:pt x="3514356" y="1473200"/>
                </a:lnTo>
                <a:close/>
              </a:path>
              <a:path w="5321934" h="1727200">
                <a:moveTo>
                  <a:pt x="3516122" y="1473200"/>
                </a:moveTo>
                <a:lnTo>
                  <a:pt x="3514356" y="1473200"/>
                </a:lnTo>
                <a:lnTo>
                  <a:pt x="3521176" y="1460500"/>
                </a:lnTo>
                <a:lnTo>
                  <a:pt x="3516122" y="1473200"/>
                </a:lnTo>
                <a:close/>
              </a:path>
              <a:path w="5321934" h="1727200">
                <a:moveTo>
                  <a:pt x="3580739" y="1473200"/>
                </a:moveTo>
                <a:lnTo>
                  <a:pt x="3516122" y="1473200"/>
                </a:lnTo>
                <a:lnTo>
                  <a:pt x="3521176" y="1460500"/>
                </a:lnTo>
                <a:lnTo>
                  <a:pt x="3559187" y="1460500"/>
                </a:lnTo>
                <a:lnTo>
                  <a:pt x="3580739" y="1473200"/>
                </a:lnTo>
                <a:close/>
              </a:path>
              <a:path w="5321934" h="1727200">
                <a:moveTo>
                  <a:pt x="4260253" y="1473200"/>
                </a:moveTo>
                <a:lnTo>
                  <a:pt x="4212412" y="1473200"/>
                </a:lnTo>
                <a:lnTo>
                  <a:pt x="4227550" y="1460500"/>
                </a:lnTo>
                <a:lnTo>
                  <a:pt x="4274820" y="1460500"/>
                </a:lnTo>
                <a:lnTo>
                  <a:pt x="4260253" y="1473200"/>
                </a:lnTo>
                <a:close/>
              </a:path>
              <a:path w="5321934" h="1727200">
                <a:moveTo>
                  <a:pt x="964679" y="1524000"/>
                </a:moveTo>
                <a:lnTo>
                  <a:pt x="913256" y="1524000"/>
                </a:lnTo>
                <a:lnTo>
                  <a:pt x="890625" y="1511300"/>
                </a:lnTo>
                <a:lnTo>
                  <a:pt x="868679" y="1498600"/>
                </a:lnTo>
                <a:lnTo>
                  <a:pt x="847407" y="1485900"/>
                </a:lnTo>
                <a:lnTo>
                  <a:pt x="826858" y="1473200"/>
                </a:lnTo>
                <a:lnTo>
                  <a:pt x="852830" y="1473200"/>
                </a:lnTo>
                <a:lnTo>
                  <a:pt x="873950" y="1485900"/>
                </a:lnTo>
                <a:lnTo>
                  <a:pt x="873810" y="1485900"/>
                </a:lnTo>
                <a:lnTo>
                  <a:pt x="895629" y="1498600"/>
                </a:lnTo>
                <a:lnTo>
                  <a:pt x="895489" y="1498600"/>
                </a:lnTo>
                <a:lnTo>
                  <a:pt x="917981" y="1511300"/>
                </a:lnTo>
                <a:lnTo>
                  <a:pt x="940879" y="1511300"/>
                </a:lnTo>
                <a:lnTo>
                  <a:pt x="964679" y="1524000"/>
                </a:lnTo>
                <a:close/>
              </a:path>
              <a:path w="5321934" h="1727200">
                <a:moveTo>
                  <a:pt x="3498938" y="1498600"/>
                </a:moveTo>
                <a:lnTo>
                  <a:pt x="3476929" y="1498600"/>
                </a:lnTo>
                <a:lnTo>
                  <a:pt x="3483432" y="1485900"/>
                </a:lnTo>
                <a:lnTo>
                  <a:pt x="3489388" y="1485900"/>
                </a:lnTo>
                <a:lnTo>
                  <a:pt x="3495293" y="1473200"/>
                </a:lnTo>
                <a:lnTo>
                  <a:pt x="3510699" y="1473200"/>
                </a:lnTo>
                <a:lnTo>
                  <a:pt x="3504971" y="1485900"/>
                </a:lnTo>
                <a:lnTo>
                  <a:pt x="3498938" y="1498600"/>
                </a:lnTo>
                <a:close/>
              </a:path>
              <a:path w="5321934" h="1727200">
                <a:moveTo>
                  <a:pt x="3647541" y="1485900"/>
                </a:moveTo>
                <a:lnTo>
                  <a:pt x="3577996" y="1485900"/>
                </a:lnTo>
                <a:lnTo>
                  <a:pt x="3556330" y="1473200"/>
                </a:lnTo>
                <a:lnTo>
                  <a:pt x="3624770" y="1473200"/>
                </a:lnTo>
                <a:lnTo>
                  <a:pt x="3647541" y="1485900"/>
                </a:lnTo>
                <a:close/>
              </a:path>
              <a:path w="5321934" h="1727200">
                <a:moveTo>
                  <a:pt x="4215231" y="1485900"/>
                </a:moveTo>
                <a:lnTo>
                  <a:pt x="4150067" y="1485900"/>
                </a:lnTo>
                <a:lnTo>
                  <a:pt x="4166031" y="1473200"/>
                </a:lnTo>
                <a:lnTo>
                  <a:pt x="4230458" y="1473200"/>
                </a:lnTo>
                <a:lnTo>
                  <a:pt x="4215231" y="1485900"/>
                </a:lnTo>
                <a:close/>
              </a:path>
              <a:path w="5321934" h="1727200">
                <a:moveTo>
                  <a:pt x="3717696" y="1498600"/>
                </a:moveTo>
                <a:lnTo>
                  <a:pt x="3645446" y="1498600"/>
                </a:lnTo>
                <a:lnTo>
                  <a:pt x="3622573" y="1485900"/>
                </a:lnTo>
                <a:lnTo>
                  <a:pt x="3693858" y="1485900"/>
                </a:lnTo>
                <a:lnTo>
                  <a:pt x="3717696" y="1498600"/>
                </a:lnTo>
                <a:close/>
              </a:path>
              <a:path w="5321934" h="1727200">
                <a:moveTo>
                  <a:pt x="4152277" y="1498600"/>
                </a:moveTo>
                <a:lnTo>
                  <a:pt x="4050944" y="1498600"/>
                </a:lnTo>
                <a:lnTo>
                  <a:pt x="4067975" y="1485900"/>
                </a:lnTo>
                <a:lnTo>
                  <a:pt x="4168317" y="1485900"/>
                </a:lnTo>
                <a:lnTo>
                  <a:pt x="4152277" y="1498600"/>
                </a:lnTo>
                <a:close/>
              </a:path>
              <a:path w="5321934" h="1727200">
                <a:moveTo>
                  <a:pt x="3485997" y="1511300"/>
                </a:moveTo>
                <a:lnTo>
                  <a:pt x="3463315" y="1511300"/>
                </a:lnTo>
                <a:lnTo>
                  <a:pt x="3470389" y="1498600"/>
                </a:lnTo>
                <a:lnTo>
                  <a:pt x="3492614" y="1498600"/>
                </a:lnTo>
                <a:lnTo>
                  <a:pt x="3485997" y="1511300"/>
                </a:lnTo>
                <a:close/>
              </a:path>
              <a:path w="5321934" h="1727200">
                <a:moveTo>
                  <a:pt x="4052265" y="1511300"/>
                </a:moveTo>
                <a:lnTo>
                  <a:pt x="3716235" y="1511300"/>
                </a:lnTo>
                <a:lnTo>
                  <a:pt x="3692296" y="1498600"/>
                </a:lnTo>
                <a:lnTo>
                  <a:pt x="4069359" y="1498600"/>
                </a:lnTo>
                <a:lnTo>
                  <a:pt x="4052265" y="1511300"/>
                </a:lnTo>
                <a:close/>
              </a:path>
              <a:path w="5321934" h="1727200">
                <a:moveTo>
                  <a:pt x="3471900" y="1524000"/>
                </a:moveTo>
                <a:lnTo>
                  <a:pt x="3448545" y="1524000"/>
                </a:lnTo>
                <a:lnTo>
                  <a:pt x="3456190" y="1511300"/>
                </a:lnTo>
                <a:lnTo>
                  <a:pt x="3479088" y="1511300"/>
                </a:lnTo>
                <a:lnTo>
                  <a:pt x="3471900" y="1524000"/>
                </a:lnTo>
                <a:close/>
              </a:path>
              <a:path w="5321934" h="1727200">
                <a:moveTo>
                  <a:pt x="1039380" y="1549400"/>
                </a:moveTo>
                <a:lnTo>
                  <a:pt x="984999" y="1549400"/>
                </a:lnTo>
                <a:lnTo>
                  <a:pt x="960462" y="1536700"/>
                </a:lnTo>
                <a:lnTo>
                  <a:pt x="936536" y="1524000"/>
                </a:lnTo>
                <a:lnTo>
                  <a:pt x="964552" y="1524000"/>
                </a:lnTo>
                <a:lnTo>
                  <a:pt x="988974" y="1536700"/>
                </a:lnTo>
                <a:lnTo>
                  <a:pt x="1013764" y="1536700"/>
                </a:lnTo>
                <a:lnTo>
                  <a:pt x="1039380" y="1549400"/>
                </a:lnTo>
                <a:close/>
              </a:path>
              <a:path w="5321934" h="1727200">
                <a:moveTo>
                  <a:pt x="3456673" y="1536700"/>
                </a:moveTo>
                <a:lnTo>
                  <a:pt x="3432670" y="1536700"/>
                </a:lnTo>
                <a:lnTo>
                  <a:pt x="3440861" y="1524000"/>
                </a:lnTo>
                <a:lnTo>
                  <a:pt x="3464420" y="1524000"/>
                </a:lnTo>
                <a:lnTo>
                  <a:pt x="3456673" y="1536700"/>
                </a:lnTo>
                <a:close/>
              </a:path>
              <a:path w="5321934" h="1727200">
                <a:moveTo>
                  <a:pt x="3440341" y="1549400"/>
                </a:moveTo>
                <a:lnTo>
                  <a:pt x="3415715" y="1549400"/>
                </a:lnTo>
                <a:lnTo>
                  <a:pt x="3424440" y="1536700"/>
                </a:lnTo>
                <a:lnTo>
                  <a:pt x="3448646" y="1536700"/>
                </a:lnTo>
                <a:lnTo>
                  <a:pt x="3440341" y="1549400"/>
                </a:lnTo>
                <a:close/>
              </a:path>
              <a:path w="5321934" h="1727200">
                <a:moveTo>
                  <a:pt x="1092073" y="1562100"/>
                </a:moveTo>
                <a:lnTo>
                  <a:pt x="1035875" y="1562100"/>
                </a:lnTo>
                <a:lnTo>
                  <a:pt x="1010145" y="1549400"/>
                </a:lnTo>
                <a:lnTo>
                  <a:pt x="1065339" y="1549400"/>
                </a:lnTo>
                <a:lnTo>
                  <a:pt x="1092073" y="1562100"/>
                </a:lnTo>
                <a:close/>
              </a:path>
              <a:path w="5321934" h="1727200">
                <a:moveTo>
                  <a:pt x="2051418" y="1562100"/>
                </a:moveTo>
                <a:lnTo>
                  <a:pt x="2005152" y="1562100"/>
                </a:lnTo>
                <a:lnTo>
                  <a:pt x="2034857" y="1549400"/>
                </a:lnTo>
                <a:lnTo>
                  <a:pt x="2051418" y="1562100"/>
                </a:lnTo>
                <a:close/>
              </a:path>
              <a:path w="5321934" h="1727200">
                <a:moveTo>
                  <a:pt x="3422954" y="1562100"/>
                </a:moveTo>
                <a:lnTo>
                  <a:pt x="3397694" y="1562100"/>
                </a:lnTo>
                <a:lnTo>
                  <a:pt x="3406940" y="1549400"/>
                </a:lnTo>
                <a:lnTo>
                  <a:pt x="3431781" y="1549400"/>
                </a:lnTo>
                <a:lnTo>
                  <a:pt x="3422954" y="1562100"/>
                </a:lnTo>
                <a:close/>
              </a:path>
              <a:path w="5321934" h="1727200">
                <a:moveTo>
                  <a:pt x="1146924" y="1574800"/>
                </a:moveTo>
                <a:lnTo>
                  <a:pt x="1089025" y="1574800"/>
                </a:lnTo>
                <a:lnTo>
                  <a:pt x="1062177" y="1562100"/>
                </a:lnTo>
                <a:lnTo>
                  <a:pt x="1119136" y="1562100"/>
                </a:lnTo>
                <a:lnTo>
                  <a:pt x="1146924" y="1574800"/>
                </a:lnTo>
                <a:close/>
              </a:path>
              <a:path w="5321934" h="1727200">
                <a:moveTo>
                  <a:pt x="2008263" y="1574800"/>
                </a:moveTo>
                <a:lnTo>
                  <a:pt x="1949678" y="1574800"/>
                </a:lnTo>
                <a:lnTo>
                  <a:pt x="1977796" y="1562100"/>
                </a:lnTo>
                <a:lnTo>
                  <a:pt x="2030336" y="1562100"/>
                </a:lnTo>
                <a:lnTo>
                  <a:pt x="2032066" y="1563635"/>
                </a:lnTo>
                <a:lnTo>
                  <a:pt x="2008263" y="1574800"/>
                </a:lnTo>
                <a:close/>
              </a:path>
              <a:path w="5321934" h="1727200">
                <a:moveTo>
                  <a:pt x="2032066" y="1563635"/>
                </a:moveTo>
                <a:lnTo>
                  <a:pt x="2030336" y="1562100"/>
                </a:lnTo>
                <a:lnTo>
                  <a:pt x="2035340" y="1562100"/>
                </a:lnTo>
                <a:lnTo>
                  <a:pt x="2032066" y="1563635"/>
                </a:lnTo>
                <a:close/>
              </a:path>
              <a:path w="5321934" h="1727200">
                <a:moveTo>
                  <a:pt x="2097239" y="1587500"/>
                </a:moveTo>
                <a:lnTo>
                  <a:pt x="2059647" y="1587500"/>
                </a:lnTo>
                <a:lnTo>
                  <a:pt x="2044649" y="1574800"/>
                </a:lnTo>
                <a:lnTo>
                  <a:pt x="2032066" y="1563635"/>
                </a:lnTo>
                <a:lnTo>
                  <a:pt x="2035340" y="1562100"/>
                </a:lnTo>
                <a:lnTo>
                  <a:pt x="2051265" y="1562100"/>
                </a:lnTo>
                <a:lnTo>
                  <a:pt x="2066112" y="1574800"/>
                </a:lnTo>
                <a:lnTo>
                  <a:pt x="2081237" y="1574800"/>
                </a:lnTo>
                <a:lnTo>
                  <a:pt x="2097239" y="1587500"/>
                </a:lnTo>
                <a:close/>
              </a:path>
              <a:path w="5321934" h="1727200">
                <a:moveTo>
                  <a:pt x="3404514" y="1574800"/>
                </a:moveTo>
                <a:lnTo>
                  <a:pt x="3378644" y="1574800"/>
                </a:lnTo>
                <a:lnTo>
                  <a:pt x="3388398" y="1562100"/>
                </a:lnTo>
                <a:lnTo>
                  <a:pt x="3413861" y="1562100"/>
                </a:lnTo>
                <a:lnTo>
                  <a:pt x="3404514" y="1574800"/>
                </a:lnTo>
                <a:close/>
              </a:path>
              <a:path w="5321934" h="1727200">
                <a:moveTo>
                  <a:pt x="1203756" y="1587500"/>
                </a:moveTo>
                <a:lnTo>
                  <a:pt x="1144295" y="1587500"/>
                </a:lnTo>
                <a:lnTo>
                  <a:pt x="1116406" y="1574800"/>
                </a:lnTo>
                <a:lnTo>
                  <a:pt x="1174991" y="1574800"/>
                </a:lnTo>
                <a:lnTo>
                  <a:pt x="1203756" y="1587500"/>
                </a:lnTo>
                <a:close/>
              </a:path>
              <a:path w="5321934" h="1727200">
                <a:moveTo>
                  <a:pt x="1952345" y="1587500"/>
                </a:moveTo>
                <a:lnTo>
                  <a:pt x="1892134" y="1587500"/>
                </a:lnTo>
                <a:lnTo>
                  <a:pt x="1921255" y="1574800"/>
                </a:lnTo>
                <a:lnTo>
                  <a:pt x="1980564" y="1574800"/>
                </a:lnTo>
                <a:lnTo>
                  <a:pt x="1952345" y="1587500"/>
                </a:lnTo>
                <a:close/>
              </a:path>
              <a:path w="5321934" h="1727200">
                <a:moveTo>
                  <a:pt x="3385070" y="1587500"/>
                </a:moveTo>
                <a:lnTo>
                  <a:pt x="3358591" y="1587500"/>
                </a:lnTo>
                <a:lnTo>
                  <a:pt x="3368840" y="1574800"/>
                </a:lnTo>
                <a:lnTo>
                  <a:pt x="3394913" y="1574800"/>
                </a:lnTo>
                <a:lnTo>
                  <a:pt x="3385070" y="1587500"/>
                </a:lnTo>
                <a:close/>
              </a:path>
              <a:path w="5321934" h="1727200">
                <a:moveTo>
                  <a:pt x="1292428" y="1600200"/>
                </a:moveTo>
                <a:lnTo>
                  <a:pt x="1201547" y="1600200"/>
                </a:lnTo>
                <a:lnTo>
                  <a:pt x="1172679" y="1587500"/>
                </a:lnTo>
                <a:lnTo>
                  <a:pt x="1262341" y="1587500"/>
                </a:lnTo>
                <a:lnTo>
                  <a:pt x="1292428" y="1600200"/>
                </a:lnTo>
                <a:close/>
              </a:path>
              <a:path w="5321934" h="1727200">
                <a:moveTo>
                  <a:pt x="1894370" y="1600200"/>
                </a:moveTo>
                <a:lnTo>
                  <a:pt x="1802269" y="1600200"/>
                </a:lnTo>
                <a:lnTo>
                  <a:pt x="1832775" y="1587500"/>
                </a:lnTo>
                <a:lnTo>
                  <a:pt x="1923605" y="1587500"/>
                </a:lnTo>
                <a:lnTo>
                  <a:pt x="1894370" y="1600200"/>
                </a:lnTo>
                <a:close/>
              </a:path>
              <a:path w="5321934" h="1727200">
                <a:moveTo>
                  <a:pt x="2148141" y="1612900"/>
                </a:moveTo>
                <a:lnTo>
                  <a:pt x="2108047" y="1612900"/>
                </a:lnTo>
                <a:lnTo>
                  <a:pt x="2091359" y="1600200"/>
                </a:lnTo>
                <a:lnTo>
                  <a:pt x="2075218" y="1587500"/>
                </a:lnTo>
                <a:lnTo>
                  <a:pt x="2097100" y="1587500"/>
                </a:lnTo>
                <a:lnTo>
                  <a:pt x="2113661" y="1600200"/>
                </a:lnTo>
                <a:lnTo>
                  <a:pt x="2130501" y="1600200"/>
                </a:lnTo>
                <a:lnTo>
                  <a:pt x="2148141" y="1612900"/>
                </a:lnTo>
                <a:close/>
              </a:path>
              <a:path w="5321934" h="1727200">
                <a:moveTo>
                  <a:pt x="3354057" y="1600200"/>
                </a:moveTo>
                <a:lnTo>
                  <a:pt x="3326701" y="1600200"/>
                </a:lnTo>
                <a:lnTo>
                  <a:pt x="3337661" y="1587500"/>
                </a:lnTo>
                <a:lnTo>
                  <a:pt x="3364636" y="1587500"/>
                </a:lnTo>
                <a:lnTo>
                  <a:pt x="3354057" y="1600200"/>
                </a:lnTo>
                <a:close/>
              </a:path>
              <a:path w="5321934" h="1727200">
                <a:moveTo>
                  <a:pt x="1416303" y="1612900"/>
                </a:moveTo>
                <a:lnTo>
                  <a:pt x="1290827" y="1612900"/>
                </a:lnTo>
                <a:lnTo>
                  <a:pt x="1260640" y="1600200"/>
                </a:lnTo>
                <a:lnTo>
                  <a:pt x="1384693" y="1600200"/>
                </a:lnTo>
                <a:lnTo>
                  <a:pt x="1416303" y="1612900"/>
                </a:lnTo>
                <a:close/>
              </a:path>
              <a:path w="5321934" h="1727200">
                <a:moveTo>
                  <a:pt x="1803895" y="1612900"/>
                </a:moveTo>
                <a:lnTo>
                  <a:pt x="1676615" y="1612900"/>
                </a:lnTo>
                <a:lnTo>
                  <a:pt x="1708696" y="1600200"/>
                </a:lnTo>
                <a:lnTo>
                  <a:pt x="1834502" y="1600200"/>
                </a:lnTo>
                <a:lnTo>
                  <a:pt x="1803895" y="1612900"/>
                </a:lnTo>
                <a:close/>
              </a:path>
              <a:path w="5321934" h="1727200">
                <a:moveTo>
                  <a:pt x="3332200" y="1612900"/>
                </a:moveTo>
                <a:lnTo>
                  <a:pt x="3304273" y="1612900"/>
                </a:lnTo>
                <a:lnTo>
                  <a:pt x="3315690" y="1600200"/>
                </a:lnTo>
                <a:lnTo>
                  <a:pt x="3343249" y="1600200"/>
                </a:lnTo>
                <a:lnTo>
                  <a:pt x="3332200" y="1612900"/>
                </a:lnTo>
                <a:close/>
              </a:path>
              <a:path w="5321934" h="1727200">
                <a:moveTo>
                  <a:pt x="1677466" y="1625600"/>
                </a:moveTo>
                <a:lnTo>
                  <a:pt x="1415478" y="1625600"/>
                </a:lnTo>
                <a:lnTo>
                  <a:pt x="1383779" y="1612900"/>
                </a:lnTo>
                <a:lnTo>
                  <a:pt x="1709623" y="1612900"/>
                </a:lnTo>
                <a:lnTo>
                  <a:pt x="1677466" y="1625600"/>
                </a:lnTo>
                <a:close/>
              </a:path>
              <a:path w="5321934" h="1727200">
                <a:moveTo>
                  <a:pt x="2166175" y="1625600"/>
                </a:moveTo>
                <a:lnTo>
                  <a:pt x="2143061" y="1625600"/>
                </a:lnTo>
                <a:lnTo>
                  <a:pt x="2125294" y="1612900"/>
                </a:lnTo>
                <a:lnTo>
                  <a:pt x="2148014" y="1612900"/>
                </a:lnTo>
                <a:lnTo>
                  <a:pt x="2166175" y="1625600"/>
                </a:lnTo>
                <a:close/>
              </a:path>
              <a:path w="5321934" h="1727200">
                <a:moveTo>
                  <a:pt x="3309442" y="1625600"/>
                </a:moveTo>
                <a:lnTo>
                  <a:pt x="3268954" y="1625600"/>
                </a:lnTo>
                <a:lnTo>
                  <a:pt x="3281032" y="1612900"/>
                </a:lnTo>
                <a:lnTo>
                  <a:pt x="3320935" y="1612900"/>
                </a:lnTo>
                <a:lnTo>
                  <a:pt x="3309442" y="1625600"/>
                </a:lnTo>
                <a:close/>
              </a:path>
              <a:path w="5321934" h="1727200">
                <a:moveTo>
                  <a:pt x="2243315" y="1651000"/>
                </a:moveTo>
                <a:lnTo>
                  <a:pt x="2199436" y="1651000"/>
                </a:lnTo>
                <a:lnTo>
                  <a:pt x="2180145" y="1638300"/>
                </a:lnTo>
                <a:lnTo>
                  <a:pt x="2161349" y="1625600"/>
                </a:lnTo>
                <a:lnTo>
                  <a:pt x="2184615" y="1625600"/>
                </a:lnTo>
                <a:lnTo>
                  <a:pt x="2203780" y="1638300"/>
                </a:lnTo>
                <a:lnTo>
                  <a:pt x="2223198" y="1638300"/>
                </a:lnTo>
                <a:lnTo>
                  <a:pt x="2243315" y="1651000"/>
                </a:lnTo>
                <a:close/>
              </a:path>
              <a:path w="5321934" h="1727200">
                <a:moveTo>
                  <a:pt x="3273628" y="1638300"/>
                </a:moveTo>
                <a:lnTo>
                  <a:pt x="3244341" y="1638300"/>
                </a:lnTo>
                <a:lnTo>
                  <a:pt x="3256826" y="1625600"/>
                </a:lnTo>
                <a:lnTo>
                  <a:pt x="3285782" y="1625600"/>
                </a:lnTo>
                <a:lnTo>
                  <a:pt x="3273628" y="1638300"/>
                </a:lnTo>
                <a:close/>
              </a:path>
              <a:path w="5321934" h="1727200">
                <a:moveTo>
                  <a:pt x="3248698" y="1651000"/>
                </a:moveTo>
                <a:lnTo>
                  <a:pt x="3205861" y="1651000"/>
                </a:lnTo>
                <a:lnTo>
                  <a:pt x="3218954" y="1638300"/>
                </a:lnTo>
                <a:lnTo>
                  <a:pt x="3261271" y="1638300"/>
                </a:lnTo>
                <a:lnTo>
                  <a:pt x="3248698" y="1651000"/>
                </a:lnTo>
                <a:close/>
              </a:path>
              <a:path w="5321934" h="1727200">
                <a:moveTo>
                  <a:pt x="2284704" y="1663700"/>
                </a:moveTo>
                <a:lnTo>
                  <a:pt x="2239429" y="1663700"/>
                </a:lnTo>
                <a:lnTo>
                  <a:pt x="2219198" y="1651000"/>
                </a:lnTo>
                <a:lnTo>
                  <a:pt x="2263686" y="1651000"/>
                </a:lnTo>
                <a:lnTo>
                  <a:pt x="2284704" y="1663700"/>
                </a:lnTo>
                <a:close/>
              </a:path>
              <a:path w="5321934" h="1727200">
                <a:moveTo>
                  <a:pt x="3209772" y="1663700"/>
                </a:moveTo>
                <a:lnTo>
                  <a:pt x="3165627" y="1663700"/>
                </a:lnTo>
                <a:lnTo>
                  <a:pt x="3179292" y="1651000"/>
                </a:lnTo>
                <a:lnTo>
                  <a:pt x="3222942" y="1651000"/>
                </a:lnTo>
                <a:lnTo>
                  <a:pt x="3209772" y="1663700"/>
                </a:lnTo>
                <a:close/>
              </a:path>
              <a:path w="5321934" h="1727200">
                <a:moveTo>
                  <a:pt x="2327821" y="1676400"/>
                </a:moveTo>
                <a:lnTo>
                  <a:pt x="2281250" y="1676400"/>
                </a:lnTo>
                <a:lnTo>
                  <a:pt x="2260117" y="1663700"/>
                </a:lnTo>
                <a:lnTo>
                  <a:pt x="2305951" y="1663700"/>
                </a:lnTo>
                <a:lnTo>
                  <a:pt x="2327821" y="1676400"/>
                </a:lnTo>
                <a:close/>
              </a:path>
              <a:path w="5321934" h="1727200">
                <a:moveTo>
                  <a:pt x="3169107" y="1676400"/>
                </a:moveTo>
                <a:lnTo>
                  <a:pt x="3109391" y="1676400"/>
                </a:lnTo>
                <a:lnTo>
                  <a:pt x="3123780" y="1663700"/>
                </a:lnTo>
                <a:lnTo>
                  <a:pt x="3182848" y="1663700"/>
                </a:lnTo>
                <a:lnTo>
                  <a:pt x="3169107" y="1676400"/>
                </a:lnTo>
                <a:close/>
              </a:path>
              <a:path w="5321934" h="1727200">
                <a:moveTo>
                  <a:pt x="2395524" y="1689100"/>
                </a:moveTo>
                <a:lnTo>
                  <a:pt x="2324785" y="1689100"/>
                </a:lnTo>
                <a:lnTo>
                  <a:pt x="2302814" y="1676400"/>
                </a:lnTo>
                <a:lnTo>
                  <a:pt x="2372474" y="1676400"/>
                </a:lnTo>
                <a:lnTo>
                  <a:pt x="2395524" y="1689100"/>
                </a:lnTo>
                <a:close/>
              </a:path>
              <a:path w="5321934" h="1727200">
                <a:moveTo>
                  <a:pt x="3112338" y="1689100"/>
                </a:moveTo>
                <a:lnTo>
                  <a:pt x="3050438" y="1689100"/>
                </a:lnTo>
                <a:lnTo>
                  <a:pt x="3065475" y="1676400"/>
                </a:lnTo>
                <a:lnTo>
                  <a:pt x="3126790" y="1676400"/>
                </a:lnTo>
                <a:lnTo>
                  <a:pt x="3112338" y="1689100"/>
                </a:lnTo>
                <a:close/>
              </a:path>
              <a:path w="5321934" h="1727200">
                <a:moveTo>
                  <a:pt x="2466555" y="1701800"/>
                </a:moveTo>
                <a:lnTo>
                  <a:pt x="2393086" y="1701800"/>
                </a:lnTo>
                <a:lnTo>
                  <a:pt x="2369947" y="1689100"/>
                </a:lnTo>
                <a:lnTo>
                  <a:pt x="2442438" y="1689100"/>
                </a:lnTo>
                <a:lnTo>
                  <a:pt x="2466555" y="1701800"/>
                </a:lnTo>
                <a:close/>
              </a:path>
              <a:path w="5321934" h="1727200">
                <a:moveTo>
                  <a:pt x="3052851" y="1701800"/>
                </a:moveTo>
                <a:lnTo>
                  <a:pt x="2988970" y="1701800"/>
                </a:lnTo>
                <a:lnTo>
                  <a:pt x="3004616" y="1689100"/>
                </a:lnTo>
                <a:lnTo>
                  <a:pt x="3067964" y="1689100"/>
                </a:lnTo>
                <a:lnTo>
                  <a:pt x="3052851" y="1701800"/>
                </a:lnTo>
                <a:close/>
              </a:path>
              <a:path w="5321934" h="1727200">
                <a:moveTo>
                  <a:pt x="2565806" y="1714500"/>
                </a:moveTo>
                <a:lnTo>
                  <a:pt x="2464689" y="1714500"/>
                </a:lnTo>
                <a:lnTo>
                  <a:pt x="2440482" y="1701800"/>
                </a:lnTo>
                <a:lnTo>
                  <a:pt x="2540457" y="1701800"/>
                </a:lnTo>
                <a:lnTo>
                  <a:pt x="2565806" y="1714500"/>
                </a:lnTo>
                <a:close/>
              </a:path>
              <a:path w="5321934" h="1727200">
                <a:moveTo>
                  <a:pt x="2975038" y="1714500"/>
                </a:moveTo>
                <a:lnTo>
                  <a:pt x="2876080" y="1714500"/>
                </a:lnTo>
                <a:lnTo>
                  <a:pt x="2892640" y="1701800"/>
                </a:lnTo>
                <a:lnTo>
                  <a:pt x="2990900" y="1701800"/>
                </a:lnTo>
                <a:lnTo>
                  <a:pt x="2975038" y="1714500"/>
                </a:lnTo>
                <a:close/>
              </a:path>
              <a:path w="5321934" h="1727200">
                <a:moveTo>
                  <a:pt x="2877159" y="1727200"/>
                </a:moveTo>
                <a:lnTo>
                  <a:pt x="2564676" y="1727200"/>
                </a:lnTo>
                <a:lnTo>
                  <a:pt x="2539238" y="1714500"/>
                </a:lnTo>
                <a:lnTo>
                  <a:pt x="2893783" y="1714500"/>
                </a:lnTo>
                <a:lnTo>
                  <a:pt x="2877159" y="17272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58582" y="3933862"/>
            <a:ext cx="505570" cy="298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6745" y="3315512"/>
            <a:ext cx="4870970" cy="1474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56688" y="1293875"/>
            <a:ext cx="2112264" cy="1770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88247" y="2513761"/>
            <a:ext cx="916305" cy="171450"/>
          </a:xfrm>
          <a:custGeom>
            <a:avLst/>
            <a:gdLst/>
            <a:ahLst/>
            <a:cxnLst/>
            <a:rect l="l" t="t" r="r" b="b"/>
            <a:pathLst>
              <a:path w="916304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916304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916304" h="171450">
                <a:moveTo>
                  <a:pt x="915822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915822" y="57150"/>
                </a:lnTo>
                <a:lnTo>
                  <a:pt x="915822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60878" y="2561450"/>
            <a:ext cx="4481195" cy="2155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algn="just" marL="550545" marR="5080">
              <a:lnSpc>
                <a:spcPct val="100000"/>
              </a:lnSpc>
            </a:pPr>
            <a:r>
              <a:rPr dirty="0" sz="2800" b="1">
                <a:latin typeface="华文楷体"/>
                <a:cs typeface="华文楷体"/>
              </a:rPr>
              <a:t>这几种情况下的摩擦力</a:t>
            </a:r>
            <a:r>
              <a:rPr dirty="0" sz="2800" spc="-5" b="1">
                <a:latin typeface="华文楷体"/>
                <a:cs typeface="华文楷体"/>
              </a:rPr>
              <a:t>和 </a:t>
            </a:r>
            <a:r>
              <a:rPr dirty="0" sz="2800" b="1">
                <a:latin typeface="华文楷体"/>
                <a:cs typeface="华文楷体"/>
              </a:rPr>
              <a:t>我们前面研究的滑动摩</a:t>
            </a:r>
            <a:r>
              <a:rPr dirty="0" sz="2800" spc="-5" b="1">
                <a:latin typeface="华文楷体"/>
                <a:cs typeface="华文楷体"/>
              </a:rPr>
              <a:t>擦 </a:t>
            </a:r>
            <a:r>
              <a:rPr dirty="0" sz="2800" b="1">
                <a:latin typeface="华文楷体"/>
                <a:cs typeface="华文楷体"/>
              </a:rPr>
              <a:t>力有什么不同呢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1523" y="2599944"/>
            <a:ext cx="586740" cy="307975"/>
          </a:xfrm>
          <a:custGeom>
            <a:avLst/>
            <a:gdLst/>
            <a:ahLst/>
            <a:cxnLst/>
            <a:rect l="l" t="t" r="r" b="b"/>
            <a:pathLst>
              <a:path w="586739" h="307975">
                <a:moveTo>
                  <a:pt x="432815" y="307847"/>
                </a:moveTo>
                <a:lnTo>
                  <a:pt x="432815" y="230123"/>
                </a:lnTo>
                <a:lnTo>
                  <a:pt x="0" y="230123"/>
                </a:lnTo>
                <a:lnTo>
                  <a:pt x="0" y="76199"/>
                </a:lnTo>
                <a:lnTo>
                  <a:pt x="432815" y="76199"/>
                </a:lnTo>
                <a:lnTo>
                  <a:pt x="432815" y="0"/>
                </a:lnTo>
                <a:lnTo>
                  <a:pt x="586739" y="153923"/>
                </a:lnTo>
                <a:lnTo>
                  <a:pt x="432815" y="30784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05529" y="2584157"/>
            <a:ext cx="602615" cy="339090"/>
          </a:xfrm>
          <a:custGeom>
            <a:avLst/>
            <a:gdLst/>
            <a:ahLst/>
            <a:cxnLst/>
            <a:rect l="l" t="t" r="r" b="b"/>
            <a:pathLst>
              <a:path w="602614" h="339089">
                <a:moveTo>
                  <a:pt x="432904" y="92354"/>
                </a:moveTo>
                <a:lnTo>
                  <a:pt x="432904" y="0"/>
                </a:lnTo>
                <a:lnTo>
                  <a:pt x="448232" y="15328"/>
                </a:lnTo>
                <a:lnTo>
                  <a:pt x="445604" y="15328"/>
                </a:lnTo>
                <a:lnTo>
                  <a:pt x="434759" y="19824"/>
                </a:lnTo>
                <a:lnTo>
                  <a:pt x="445604" y="30670"/>
                </a:lnTo>
                <a:lnTo>
                  <a:pt x="445604" y="86004"/>
                </a:lnTo>
                <a:lnTo>
                  <a:pt x="439254" y="86004"/>
                </a:lnTo>
                <a:lnTo>
                  <a:pt x="432904" y="92354"/>
                </a:lnTo>
                <a:close/>
              </a:path>
              <a:path w="602614" h="339089">
                <a:moveTo>
                  <a:pt x="445604" y="30670"/>
                </a:moveTo>
                <a:lnTo>
                  <a:pt x="434759" y="19824"/>
                </a:lnTo>
                <a:lnTo>
                  <a:pt x="445604" y="15328"/>
                </a:lnTo>
                <a:lnTo>
                  <a:pt x="445604" y="30670"/>
                </a:lnTo>
                <a:close/>
              </a:path>
              <a:path w="602614" h="339089">
                <a:moveTo>
                  <a:pt x="584308" y="169373"/>
                </a:moveTo>
                <a:lnTo>
                  <a:pt x="445604" y="30670"/>
                </a:lnTo>
                <a:lnTo>
                  <a:pt x="445604" y="15328"/>
                </a:lnTo>
                <a:lnTo>
                  <a:pt x="448232" y="15328"/>
                </a:lnTo>
                <a:lnTo>
                  <a:pt x="597776" y="164884"/>
                </a:lnTo>
                <a:lnTo>
                  <a:pt x="588797" y="164884"/>
                </a:lnTo>
                <a:lnTo>
                  <a:pt x="584308" y="169373"/>
                </a:lnTo>
                <a:close/>
              </a:path>
              <a:path w="602614" h="339089">
                <a:moveTo>
                  <a:pt x="432904" y="252742"/>
                </a:moveTo>
                <a:lnTo>
                  <a:pt x="0" y="252742"/>
                </a:lnTo>
                <a:lnTo>
                  <a:pt x="0" y="86004"/>
                </a:lnTo>
                <a:lnTo>
                  <a:pt x="432904" y="86004"/>
                </a:lnTo>
                <a:lnTo>
                  <a:pt x="432904" y="92354"/>
                </a:lnTo>
                <a:lnTo>
                  <a:pt x="12700" y="92354"/>
                </a:lnTo>
                <a:lnTo>
                  <a:pt x="6350" y="98704"/>
                </a:lnTo>
                <a:lnTo>
                  <a:pt x="12700" y="98704"/>
                </a:lnTo>
                <a:lnTo>
                  <a:pt x="12700" y="240042"/>
                </a:lnTo>
                <a:lnTo>
                  <a:pt x="6350" y="240042"/>
                </a:lnTo>
                <a:lnTo>
                  <a:pt x="12700" y="246392"/>
                </a:lnTo>
                <a:lnTo>
                  <a:pt x="432904" y="246392"/>
                </a:lnTo>
                <a:lnTo>
                  <a:pt x="432904" y="252742"/>
                </a:lnTo>
                <a:close/>
              </a:path>
              <a:path w="602614" h="339089">
                <a:moveTo>
                  <a:pt x="445604" y="98704"/>
                </a:moveTo>
                <a:lnTo>
                  <a:pt x="12700" y="98704"/>
                </a:lnTo>
                <a:lnTo>
                  <a:pt x="12700" y="92354"/>
                </a:lnTo>
                <a:lnTo>
                  <a:pt x="432904" y="92354"/>
                </a:lnTo>
                <a:lnTo>
                  <a:pt x="439254" y="86004"/>
                </a:lnTo>
                <a:lnTo>
                  <a:pt x="445604" y="86004"/>
                </a:lnTo>
                <a:lnTo>
                  <a:pt x="445604" y="98704"/>
                </a:lnTo>
                <a:close/>
              </a:path>
              <a:path w="602614" h="339089">
                <a:moveTo>
                  <a:pt x="12700" y="98704"/>
                </a:moveTo>
                <a:lnTo>
                  <a:pt x="6350" y="98704"/>
                </a:lnTo>
                <a:lnTo>
                  <a:pt x="12700" y="92354"/>
                </a:lnTo>
                <a:lnTo>
                  <a:pt x="12700" y="98704"/>
                </a:lnTo>
                <a:close/>
              </a:path>
              <a:path w="602614" h="339089">
                <a:moveTo>
                  <a:pt x="588797" y="173863"/>
                </a:moveTo>
                <a:lnTo>
                  <a:pt x="584308" y="169373"/>
                </a:lnTo>
                <a:lnTo>
                  <a:pt x="588797" y="164884"/>
                </a:lnTo>
                <a:lnTo>
                  <a:pt x="588797" y="173863"/>
                </a:lnTo>
                <a:close/>
              </a:path>
              <a:path w="602614" h="339089">
                <a:moveTo>
                  <a:pt x="597788" y="173863"/>
                </a:moveTo>
                <a:lnTo>
                  <a:pt x="588797" y="173863"/>
                </a:lnTo>
                <a:lnTo>
                  <a:pt x="588797" y="164884"/>
                </a:lnTo>
                <a:lnTo>
                  <a:pt x="597776" y="164884"/>
                </a:lnTo>
                <a:lnTo>
                  <a:pt x="602272" y="169379"/>
                </a:lnTo>
                <a:lnTo>
                  <a:pt x="597788" y="173863"/>
                </a:lnTo>
                <a:close/>
              </a:path>
              <a:path w="602614" h="339089">
                <a:moveTo>
                  <a:pt x="448233" y="323418"/>
                </a:moveTo>
                <a:lnTo>
                  <a:pt x="445604" y="323418"/>
                </a:lnTo>
                <a:lnTo>
                  <a:pt x="445604" y="308088"/>
                </a:lnTo>
                <a:lnTo>
                  <a:pt x="584314" y="169379"/>
                </a:lnTo>
                <a:lnTo>
                  <a:pt x="588797" y="173863"/>
                </a:lnTo>
                <a:lnTo>
                  <a:pt x="597788" y="173863"/>
                </a:lnTo>
                <a:lnTo>
                  <a:pt x="448233" y="323418"/>
                </a:lnTo>
                <a:close/>
              </a:path>
              <a:path w="602614" h="339089">
                <a:moveTo>
                  <a:pt x="12700" y="246392"/>
                </a:moveTo>
                <a:lnTo>
                  <a:pt x="6350" y="240042"/>
                </a:lnTo>
                <a:lnTo>
                  <a:pt x="12700" y="240042"/>
                </a:lnTo>
                <a:lnTo>
                  <a:pt x="12700" y="246392"/>
                </a:lnTo>
                <a:close/>
              </a:path>
              <a:path w="602614" h="339089">
                <a:moveTo>
                  <a:pt x="445604" y="252742"/>
                </a:moveTo>
                <a:lnTo>
                  <a:pt x="439254" y="252742"/>
                </a:lnTo>
                <a:lnTo>
                  <a:pt x="432904" y="246392"/>
                </a:lnTo>
                <a:lnTo>
                  <a:pt x="12700" y="246392"/>
                </a:lnTo>
                <a:lnTo>
                  <a:pt x="12700" y="240042"/>
                </a:lnTo>
                <a:lnTo>
                  <a:pt x="445604" y="240042"/>
                </a:lnTo>
                <a:lnTo>
                  <a:pt x="445604" y="252742"/>
                </a:lnTo>
                <a:close/>
              </a:path>
              <a:path w="602614" h="339089">
                <a:moveTo>
                  <a:pt x="432904" y="338747"/>
                </a:moveTo>
                <a:lnTo>
                  <a:pt x="432904" y="246392"/>
                </a:lnTo>
                <a:lnTo>
                  <a:pt x="439254" y="252742"/>
                </a:lnTo>
                <a:lnTo>
                  <a:pt x="445604" y="252742"/>
                </a:lnTo>
                <a:lnTo>
                  <a:pt x="445604" y="308088"/>
                </a:lnTo>
                <a:lnTo>
                  <a:pt x="434759" y="318935"/>
                </a:lnTo>
                <a:lnTo>
                  <a:pt x="445604" y="323418"/>
                </a:lnTo>
                <a:lnTo>
                  <a:pt x="448233" y="323418"/>
                </a:lnTo>
                <a:lnTo>
                  <a:pt x="432904" y="338747"/>
                </a:lnTo>
                <a:close/>
              </a:path>
              <a:path w="602614" h="339089">
                <a:moveTo>
                  <a:pt x="445604" y="323418"/>
                </a:moveTo>
                <a:lnTo>
                  <a:pt x="434759" y="318935"/>
                </a:lnTo>
                <a:lnTo>
                  <a:pt x="445604" y="308088"/>
                </a:lnTo>
                <a:lnTo>
                  <a:pt x="445604" y="32341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51547" y="1524000"/>
            <a:ext cx="1937003" cy="1440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9176" y="1335316"/>
            <a:ext cx="494030" cy="888365"/>
          </a:xfrm>
          <a:custGeom>
            <a:avLst/>
            <a:gdLst/>
            <a:ahLst/>
            <a:cxnLst/>
            <a:rect l="l" t="t" r="r" b="b"/>
            <a:pathLst>
              <a:path w="494029" h="888364">
                <a:moveTo>
                  <a:pt x="387587" y="137644"/>
                </a:moveTo>
                <a:lnTo>
                  <a:pt x="337210" y="110667"/>
                </a:lnTo>
                <a:lnTo>
                  <a:pt x="493725" y="0"/>
                </a:lnTo>
                <a:lnTo>
                  <a:pt x="490925" y="99860"/>
                </a:lnTo>
                <a:lnTo>
                  <a:pt x="407822" y="99860"/>
                </a:lnTo>
                <a:lnTo>
                  <a:pt x="387587" y="137644"/>
                </a:lnTo>
                <a:close/>
              </a:path>
              <a:path w="494029" h="888364">
                <a:moveTo>
                  <a:pt x="437971" y="164625"/>
                </a:moveTo>
                <a:lnTo>
                  <a:pt x="387587" y="137644"/>
                </a:lnTo>
                <a:lnTo>
                  <a:pt x="407822" y="99860"/>
                </a:lnTo>
                <a:lnTo>
                  <a:pt x="458203" y="126847"/>
                </a:lnTo>
                <a:lnTo>
                  <a:pt x="437971" y="164625"/>
                </a:lnTo>
                <a:close/>
              </a:path>
              <a:path w="494029" h="888364">
                <a:moveTo>
                  <a:pt x="488353" y="191604"/>
                </a:moveTo>
                <a:lnTo>
                  <a:pt x="437971" y="164625"/>
                </a:lnTo>
                <a:lnTo>
                  <a:pt x="458203" y="126847"/>
                </a:lnTo>
                <a:lnTo>
                  <a:pt x="407822" y="99860"/>
                </a:lnTo>
                <a:lnTo>
                  <a:pt x="490925" y="99860"/>
                </a:lnTo>
                <a:lnTo>
                  <a:pt x="488353" y="191604"/>
                </a:lnTo>
                <a:close/>
              </a:path>
              <a:path w="494029" h="888364">
                <a:moveTo>
                  <a:pt x="50380" y="888364"/>
                </a:moveTo>
                <a:lnTo>
                  <a:pt x="0" y="861377"/>
                </a:lnTo>
                <a:lnTo>
                  <a:pt x="387587" y="137644"/>
                </a:lnTo>
                <a:lnTo>
                  <a:pt x="437971" y="164625"/>
                </a:lnTo>
                <a:lnTo>
                  <a:pt x="50380" y="888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17535" y="2346960"/>
            <a:ext cx="421005" cy="586740"/>
          </a:xfrm>
          <a:custGeom>
            <a:avLst/>
            <a:gdLst/>
            <a:ahLst/>
            <a:cxnLst/>
            <a:rect l="l" t="t" r="r" b="b"/>
            <a:pathLst>
              <a:path w="421004" h="586739">
                <a:moveTo>
                  <a:pt x="213317" y="437388"/>
                </a:moveTo>
                <a:lnTo>
                  <a:pt x="59436" y="437388"/>
                </a:lnTo>
                <a:lnTo>
                  <a:pt x="303275" y="0"/>
                </a:lnTo>
                <a:lnTo>
                  <a:pt x="420624" y="65531"/>
                </a:lnTo>
                <a:lnTo>
                  <a:pt x="213317" y="437388"/>
                </a:lnTo>
                <a:close/>
              </a:path>
              <a:path w="421004" h="586739">
                <a:moveTo>
                  <a:pt x="51816" y="586739"/>
                </a:moveTo>
                <a:lnTo>
                  <a:pt x="0" y="403859"/>
                </a:lnTo>
                <a:lnTo>
                  <a:pt x="59436" y="437388"/>
                </a:lnTo>
                <a:lnTo>
                  <a:pt x="213317" y="437388"/>
                </a:lnTo>
                <a:lnTo>
                  <a:pt x="176784" y="502919"/>
                </a:lnTo>
                <a:lnTo>
                  <a:pt x="234696" y="534923"/>
                </a:lnTo>
                <a:lnTo>
                  <a:pt x="51816" y="5867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07706" y="2338666"/>
            <a:ext cx="439420" cy="603250"/>
          </a:xfrm>
          <a:custGeom>
            <a:avLst/>
            <a:gdLst/>
            <a:ahLst/>
            <a:cxnLst/>
            <a:rect l="l" t="t" r="r" b="b"/>
            <a:pathLst>
              <a:path w="439420" h="603250">
                <a:moveTo>
                  <a:pt x="77899" y="441883"/>
                </a:moveTo>
                <a:lnTo>
                  <a:pt x="63347" y="441883"/>
                </a:lnTo>
                <a:lnTo>
                  <a:pt x="71996" y="439432"/>
                </a:lnTo>
                <a:lnTo>
                  <a:pt x="66452" y="436332"/>
                </a:lnTo>
                <a:lnTo>
                  <a:pt x="310502" y="0"/>
                </a:lnTo>
                <a:lnTo>
                  <a:pt x="331482" y="11734"/>
                </a:lnTo>
                <a:lnTo>
                  <a:pt x="318490" y="11734"/>
                </a:lnTo>
                <a:lnTo>
                  <a:pt x="309841" y="14185"/>
                </a:lnTo>
                <a:lnTo>
                  <a:pt x="315385" y="17286"/>
                </a:lnTo>
                <a:lnTo>
                  <a:pt x="77899" y="441883"/>
                </a:lnTo>
                <a:close/>
              </a:path>
              <a:path w="439420" h="603250">
                <a:moveTo>
                  <a:pt x="315385" y="17286"/>
                </a:moveTo>
                <a:lnTo>
                  <a:pt x="309841" y="14185"/>
                </a:lnTo>
                <a:lnTo>
                  <a:pt x="318490" y="11734"/>
                </a:lnTo>
                <a:lnTo>
                  <a:pt x="315385" y="17286"/>
                </a:lnTo>
                <a:close/>
              </a:path>
              <a:path w="439420" h="603250">
                <a:moveTo>
                  <a:pt x="421529" y="76641"/>
                </a:moveTo>
                <a:lnTo>
                  <a:pt x="315385" y="17286"/>
                </a:lnTo>
                <a:lnTo>
                  <a:pt x="318490" y="11734"/>
                </a:lnTo>
                <a:lnTo>
                  <a:pt x="331482" y="11734"/>
                </a:lnTo>
                <a:lnTo>
                  <a:pt x="437629" y="71107"/>
                </a:lnTo>
                <a:lnTo>
                  <a:pt x="424624" y="71107"/>
                </a:lnTo>
                <a:lnTo>
                  <a:pt x="421529" y="76641"/>
                </a:lnTo>
                <a:close/>
              </a:path>
              <a:path w="439420" h="603250">
                <a:moveTo>
                  <a:pt x="427075" y="79743"/>
                </a:moveTo>
                <a:lnTo>
                  <a:pt x="421529" y="76641"/>
                </a:lnTo>
                <a:lnTo>
                  <a:pt x="424624" y="71107"/>
                </a:lnTo>
                <a:lnTo>
                  <a:pt x="427075" y="79743"/>
                </a:lnTo>
                <a:close/>
              </a:path>
              <a:path w="439420" h="603250">
                <a:moveTo>
                  <a:pt x="434349" y="79743"/>
                </a:moveTo>
                <a:lnTo>
                  <a:pt x="427075" y="79743"/>
                </a:lnTo>
                <a:lnTo>
                  <a:pt x="424624" y="71107"/>
                </a:lnTo>
                <a:lnTo>
                  <a:pt x="437629" y="71107"/>
                </a:lnTo>
                <a:lnTo>
                  <a:pt x="438810" y="71767"/>
                </a:lnTo>
                <a:lnTo>
                  <a:pt x="434349" y="79743"/>
                </a:lnTo>
                <a:close/>
              </a:path>
              <a:path w="439420" h="603250">
                <a:moveTo>
                  <a:pt x="228257" y="541389"/>
                </a:moveTo>
                <a:lnTo>
                  <a:pt x="177482" y="512991"/>
                </a:lnTo>
                <a:lnTo>
                  <a:pt x="421529" y="76641"/>
                </a:lnTo>
                <a:lnTo>
                  <a:pt x="427075" y="79743"/>
                </a:lnTo>
                <a:lnTo>
                  <a:pt x="434349" y="79743"/>
                </a:lnTo>
                <a:lnTo>
                  <a:pt x="196493" y="505002"/>
                </a:lnTo>
                <a:lnTo>
                  <a:pt x="189217" y="505002"/>
                </a:lnTo>
                <a:lnTo>
                  <a:pt x="191655" y="513651"/>
                </a:lnTo>
                <a:lnTo>
                  <a:pt x="204679" y="513651"/>
                </a:lnTo>
                <a:lnTo>
                  <a:pt x="246818" y="537222"/>
                </a:lnTo>
                <a:lnTo>
                  <a:pt x="243001" y="537222"/>
                </a:lnTo>
                <a:lnTo>
                  <a:pt x="228257" y="541389"/>
                </a:lnTo>
                <a:close/>
              </a:path>
              <a:path w="439420" h="603250">
                <a:moveTo>
                  <a:pt x="57556" y="602830"/>
                </a:moveTo>
                <a:lnTo>
                  <a:pt x="0" y="399173"/>
                </a:lnTo>
                <a:lnTo>
                  <a:pt x="20190" y="410464"/>
                </a:lnTo>
                <a:lnTo>
                  <a:pt x="16395" y="410464"/>
                </a:lnTo>
                <a:lnTo>
                  <a:pt x="7175" y="417741"/>
                </a:lnTo>
                <a:lnTo>
                  <a:pt x="20567" y="425229"/>
                </a:lnTo>
                <a:lnTo>
                  <a:pt x="66317" y="587148"/>
                </a:lnTo>
                <a:lnTo>
                  <a:pt x="60210" y="588873"/>
                </a:lnTo>
                <a:lnTo>
                  <a:pt x="68046" y="593267"/>
                </a:lnTo>
                <a:lnTo>
                  <a:pt x="91394" y="593267"/>
                </a:lnTo>
                <a:lnTo>
                  <a:pt x="57556" y="602830"/>
                </a:lnTo>
                <a:close/>
              </a:path>
              <a:path w="439420" h="603250">
                <a:moveTo>
                  <a:pt x="20567" y="425229"/>
                </a:moveTo>
                <a:lnTo>
                  <a:pt x="7175" y="417741"/>
                </a:lnTo>
                <a:lnTo>
                  <a:pt x="16395" y="410464"/>
                </a:lnTo>
                <a:lnTo>
                  <a:pt x="20567" y="425229"/>
                </a:lnTo>
                <a:close/>
              </a:path>
              <a:path w="439420" h="603250">
                <a:moveTo>
                  <a:pt x="71335" y="453618"/>
                </a:moveTo>
                <a:lnTo>
                  <a:pt x="20567" y="425229"/>
                </a:lnTo>
                <a:lnTo>
                  <a:pt x="16395" y="410464"/>
                </a:lnTo>
                <a:lnTo>
                  <a:pt x="20190" y="410464"/>
                </a:lnTo>
                <a:lnTo>
                  <a:pt x="66452" y="436332"/>
                </a:lnTo>
                <a:lnTo>
                  <a:pt x="63347" y="441883"/>
                </a:lnTo>
                <a:lnTo>
                  <a:pt x="77899" y="441883"/>
                </a:lnTo>
                <a:lnTo>
                  <a:pt x="71335" y="453618"/>
                </a:lnTo>
                <a:close/>
              </a:path>
              <a:path w="439420" h="603250">
                <a:moveTo>
                  <a:pt x="63347" y="441883"/>
                </a:moveTo>
                <a:lnTo>
                  <a:pt x="66452" y="436332"/>
                </a:lnTo>
                <a:lnTo>
                  <a:pt x="71996" y="439432"/>
                </a:lnTo>
                <a:lnTo>
                  <a:pt x="63347" y="441883"/>
                </a:lnTo>
                <a:close/>
              </a:path>
              <a:path w="439420" h="603250">
                <a:moveTo>
                  <a:pt x="191655" y="513651"/>
                </a:moveTo>
                <a:lnTo>
                  <a:pt x="189217" y="505002"/>
                </a:lnTo>
                <a:lnTo>
                  <a:pt x="194759" y="508102"/>
                </a:lnTo>
                <a:lnTo>
                  <a:pt x="191655" y="513651"/>
                </a:lnTo>
                <a:close/>
              </a:path>
              <a:path w="439420" h="603250">
                <a:moveTo>
                  <a:pt x="194759" y="508102"/>
                </a:moveTo>
                <a:lnTo>
                  <a:pt x="189217" y="505002"/>
                </a:lnTo>
                <a:lnTo>
                  <a:pt x="196493" y="505002"/>
                </a:lnTo>
                <a:lnTo>
                  <a:pt x="194759" y="508102"/>
                </a:lnTo>
                <a:close/>
              </a:path>
              <a:path w="439420" h="603250">
                <a:moveTo>
                  <a:pt x="204679" y="513651"/>
                </a:moveTo>
                <a:lnTo>
                  <a:pt x="191655" y="513651"/>
                </a:lnTo>
                <a:lnTo>
                  <a:pt x="194759" y="508102"/>
                </a:lnTo>
                <a:lnTo>
                  <a:pt x="204679" y="513651"/>
                </a:lnTo>
                <a:close/>
              </a:path>
              <a:path w="439420" h="603250">
                <a:moveTo>
                  <a:pt x="241630" y="548868"/>
                </a:moveTo>
                <a:lnTo>
                  <a:pt x="228257" y="541389"/>
                </a:lnTo>
                <a:lnTo>
                  <a:pt x="243001" y="537222"/>
                </a:lnTo>
                <a:lnTo>
                  <a:pt x="241630" y="548868"/>
                </a:lnTo>
                <a:close/>
              </a:path>
              <a:path w="439420" h="603250">
                <a:moveTo>
                  <a:pt x="248496" y="548868"/>
                </a:moveTo>
                <a:lnTo>
                  <a:pt x="241630" y="548868"/>
                </a:lnTo>
                <a:lnTo>
                  <a:pt x="243001" y="537222"/>
                </a:lnTo>
                <a:lnTo>
                  <a:pt x="246818" y="537222"/>
                </a:lnTo>
                <a:lnTo>
                  <a:pt x="261213" y="545274"/>
                </a:lnTo>
                <a:lnTo>
                  <a:pt x="248496" y="548868"/>
                </a:lnTo>
                <a:close/>
              </a:path>
              <a:path w="439420" h="603250">
                <a:moveTo>
                  <a:pt x="91394" y="593267"/>
                </a:moveTo>
                <a:lnTo>
                  <a:pt x="68046" y="593267"/>
                </a:lnTo>
                <a:lnTo>
                  <a:pt x="66317" y="587148"/>
                </a:lnTo>
                <a:lnTo>
                  <a:pt x="228257" y="541389"/>
                </a:lnTo>
                <a:lnTo>
                  <a:pt x="241630" y="548868"/>
                </a:lnTo>
                <a:lnTo>
                  <a:pt x="248496" y="548868"/>
                </a:lnTo>
                <a:lnTo>
                  <a:pt x="91394" y="593267"/>
                </a:lnTo>
                <a:close/>
              </a:path>
              <a:path w="439420" h="603250">
                <a:moveTo>
                  <a:pt x="68046" y="593267"/>
                </a:moveTo>
                <a:lnTo>
                  <a:pt x="60210" y="588873"/>
                </a:lnTo>
                <a:lnTo>
                  <a:pt x="66317" y="587148"/>
                </a:lnTo>
                <a:lnTo>
                  <a:pt x="68046" y="59326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361641" y="1383639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87240" y="1488947"/>
            <a:ext cx="2258567" cy="1519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99276" y="2476500"/>
            <a:ext cx="303530" cy="657225"/>
          </a:xfrm>
          <a:custGeom>
            <a:avLst/>
            <a:gdLst/>
            <a:ahLst/>
            <a:cxnLst/>
            <a:rect l="l" t="t" r="r" b="b"/>
            <a:pathLst>
              <a:path w="303529" h="657225">
                <a:moveTo>
                  <a:pt x="227075" y="504444"/>
                </a:moveTo>
                <a:lnTo>
                  <a:pt x="76200" y="504444"/>
                </a:lnTo>
                <a:lnTo>
                  <a:pt x="76200" y="0"/>
                </a:lnTo>
                <a:lnTo>
                  <a:pt x="227075" y="0"/>
                </a:lnTo>
                <a:lnTo>
                  <a:pt x="227075" y="504444"/>
                </a:lnTo>
                <a:close/>
              </a:path>
              <a:path w="303529" h="657225">
                <a:moveTo>
                  <a:pt x="150875" y="656844"/>
                </a:moveTo>
                <a:lnTo>
                  <a:pt x="0" y="504444"/>
                </a:lnTo>
                <a:lnTo>
                  <a:pt x="303275" y="504444"/>
                </a:lnTo>
                <a:lnTo>
                  <a:pt x="150875" y="65684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83375" y="2470797"/>
            <a:ext cx="335280" cy="671195"/>
          </a:xfrm>
          <a:custGeom>
            <a:avLst/>
            <a:gdLst/>
            <a:ahLst/>
            <a:cxnLst/>
            <a:rect l="l" t="t" r="r" b="b"/>
            <a:pathLst>
              <a:path w="335279" h="671194">
                <a:moveTo>
                  <a:pt x="85001" y="510120"/>
                </a:moveTo>
                <a:lnTo>
                  <a:pt x="85001" y="0"/>
                </a:lnTo>
                <a:lnTo>
                  <a:pt x="249720" y="0"/>
                </a:lnTo>
                <a:lnTo>
                  <a:pt x="249720" y="6350"/>
                </a:lnTo>
                <a:lnTo>
                  <a:pt x="97701" y="6350"/>
                </a:lnTo>
                <a:lnTo>
                  <a:pt x="91351" y="12700"/>
                </a:lnTo>
                <a:lnTo>
                  <a:pt x="97701" y="12700"/>
                </a:lnTo>
                <a:lnTo>
                  <a:pt x="97701" y="503770"/>
                </a:lnTo>
                <a:lnTo>
                  <a:pt x="91351" y="503770"/>
                </a:lnTo>
                <a:lnTo>
                  <a:pt x="85001" y="510120"/>
                </a:lnTo>
                <a:close/>
              </a:path>
              <a:path w="335279" h="671194">
                <a:moveTo>
                  <a:pt x="97701" y="12700"/>
                </a:moveTo>
                <a:lnTo>
                  <a:pt x="91351" y="12700"/>
                </a:lnTo>
                <a:lnTo>
                  <a:pt x="97701" y="6350"/>
                </a:lnTo>
                <a:lnTo>
                  <a:pt x="97701" y="12700"/>
                </a:lnTo>
                <a:close/>
              </a:path>
              <a:path w="335279" h="671194">
                <a:moveTo>
                  <a:pt x="237020" y="12700"/>
                </a:moveTo>
                <a:lnTo>
                  <a:pt x="97701" y="12700"/>
                </a:lnTo>
                <a:lnTo>
                  <a:pt x="97701" y="6350"/>
                </a:lnTo>
                <a:lnTo>
                  <a:pt x="237020" y="6350"/>
                </a:lnTo>
                <a:lnTo>
                  <a:pt x="237020" y="12700"/>
                </a:lnTo>
                <a:close/>
              </a:path>
              <a:path w="335279" h="671194">
                <a:moveTo>
                  <a:pt x="304062" y="516470"/>
                </a:moveTo>
                <a:lnTo>
                  <a:pt x="237020" y="516470"/>
                </a:lnTo>
                <a:lnTo>
                  <a:pt x="237020" y="6350"/>
                </a:lnTo>
                <a:lnTo>
                  <a:pt x="243370" y="12700"/>
                </a:lnTo>
                <a:lnTo>
                  <a:pt x="249720" y="12700"/>
                </a:lnTo>
                <a:lnTo>
                  <a:pt x="249720" y="503770"/>
                </a:lnTo>
                <a:lnTo>
                  <a:pt x="243370" y="503770"/>
                </a:lnTo>
                <a:lnTo>
                  <a:pt x="249720" y="510120"/>
                </a:lnTo>
                <a:lnTo>
                  <a:pt x="310413" y="510120"/>
                </a:lnTo>
                <a:lnTo>
                  <a:pt x="304062" y="516470"/>
                </a:lnTo>
                <a:close/>
              </a:path>
              <a:path w="335279" h="671194">
                <a:moveTo>
                  <a:pt x="249720" y="12700"/>
                </a:moveTo>
                <a:lnTo>
                  <a:pt x="243370" y="12700"/>
                </a:lnTo>
                <a:lnTo>
                  <a:pt x="237020" y="6350"/>
                </a:lnTo>
                <a:lnTo>
                  <a:pt x="249720" y="6350"/>
                </a:lnTo>
                <a:lnTo>
                  <a:pt x="249720" y="12700"/>
                </a:lnTo>
                <a:close/>
              </a:path>
              <a:path w="335279" h="671194">
                <a:moveTo>
                  <a:pt x="167360" y="671131"/>
                </a:moveTo>
                <a:lnTo>
                  <a:pt x="0" y="503770"/>
                </a:lnTo>
                <a:lnTo>
                  <a:pt x="85001" y="503770"/>
                </a:lnTo>
                <a:lnTo>
                  <a:pt x="85001" y="505637"/>
                </a:lnTo>
                <a:lnTo>
                  <a:pt x="19824" y="505637"/>
                </a:lnTo>
                <a:lnTo>
                  <a:pt x="15328" y="516470"/>
                </a:lnTo>
                <a:lnTo>
                  <a:pt x="30657" y="516470"/>
                </a:lnTo>
                <a:lnTo>
                  <a:pt x="167354" y="653167"/>
                </a:lnTo>
                <a:lnTo>
                  <a:pt x="162864" y="657656"/>
                </a:lnTo>
                <a:lnTo>
                  <a:pt x="180835" y="657656"/>
                </a:lnTo>
                <a:lnTo>
                  <a:pt x="167360" y="671131"/>
                </a:lnTo>
                <a:close/>
              </a:path>
              <a:path w="335279" h="671194">
                <a:moveTo>
                  <a:pt x="97701" y="510120"/>
                </a:moveTo>
                <a:lnTo>
                  <a:pt x="85001" y="510120"/>
                </a:lnTo>
                <a:lnTo>
                  <a:pt x="91351" y="503770"/>
                </a:lnTo>
                <a:lnTo>
                  <a:pt x="97701" y="503770"/>
                </a:lnTo>
                <a:lnTo>
                  <a:pt x="97701" y="510120"/>
                </a:lnTo>
                <a:close/>
              </a:path>
              <a:path w="335279" h="671194">
                <a:moveTo>
                  <a:pt x="249720" y="510120"/>
                </a:moveTo>
                <a:lnTo>
                  <a:pt x="243370" y="503770"/>
                </a:lnTo>
                <a:lnTo>
                  <a:pt x="249720" y="503770"/>
                </a:lnTo>
                <a:lnTo>
                  <a:pt x="249720" y="510120"/>
                </a:lnTo>
                <a:close/>
              </a:path>
              <a:path w="335279" h="671194">
                <a:moveTo>
                  <a:pt x="310413" y="510120"/>
                </a:moveTo>
                <a:lnTo>
                  <a:pt x="249720" y="510120"/>
                </a:lnTo>
                <a:lnTo>
                  <a:pt x="249720" y="503770"/>
                </a:lnTo>
                <a:lnTo>
                  <a:pt x="334721" y="503770"/>
                </a:lnTo>
                <a:lnTo>
                  <a:pt x="332854" y="505637"/>
                </a:lnTo>
                <a:lnTo>
                  <a:pt x="314896" y="505637"/>
                </a:lnTo>
                <a:lnTo>
                  <a:pt x="310413" y="510120"/>
                </a:lnTo>
                <a:close/>
              </a:path>
              <a:path w="335279" h="671194">
                <a:moveTo>
                  <a:pt x="30657" y="516470"/>
                </a:moveTo>
                <a:lnTo>
                  <a:pt x="15328" y="516470"/>
                </a:lnTo>
                <a:lnTo>
                  <a:pt x="19824" y="505637"/>
                </a:lnTo>
                <a:lnTo>
                  <a:pt x="30657" y="516470"/>
                </a:lnTo>
                <a:close/>
              </a:path>
              <a:path w="335279" h="671194">
                <a:moveTo>
                  <a:pt x="97701" y="516470"/>
                </a:moveTo>
                <a:lnTo>
                  <a:pt x="30657" y="516470"/>
                </a:lnTo>
                <a:lnTo>
                  <a:pt x="19824" y="505637"/>
                </a:lnTo>
                <a:lnTo>
                  <a:pt x="85001" y="505637"/>
                </a:lnTo>
                <a:lnTo>
                  <a:pt x="85001" y="510120"/>
                </a:lnTo>
                <a:lnTo>
                  <a:pt x="97701" y="510120"/>
                </a:lnTo>
                <a:lnTo>
                  <a:pt x="97701" y="516470"/>
                </a:lnTo>
                <a:close/>
              </a:path>
              <a:path w="335279" h="671194">
                <a:moveTo>
                  <a:pt x="180835" y="657656"/>
                </a:moveTo>
                <a:lnTo>
                  <a:pt x="171843" y="657656"/>
                </a:lnTo>
                <a:lnTo>
                  <a:pt x="167354" y="653167"/>
                </a:lnTo>
                <a:lnTo>
                  <a:pt x="314896" y="505637"/>
                </a:lnTo>
                <a:lnTo>
                  <a:pt x="319379" y="516470"/>
                </a:lnTo>
                <a:lnTo>
                  <a:pt x="322021" y="516470"/>
                </a:lnTo>
                <a:lnTo>
                  <a:pt x="180835" y="657656"/>
                </a:lnTo>
                <a:close/>
              </a:path>
              <a:path w="335279" h="671194">
                <a:moveTo>
                  <a:pt x="322021" y="516470"/>
                </a:moveTo>
                <a:lnTo>
                  <a:pt x="319379" y="516470"/>
                </a:lnTo>
                <a:lnTo>
                  <a:pt x="314896" y="505637"/>
                </a:lnTo>
                <a:lnTo>
                  <a:pt x="332854" y="505637"/>
                </a:lnTo>
                <a:lnTo>
                  <a:pt x="322021" y="516470"/>
                </a:lnTo>
                <a:close/>
              </a:path>
              <a:path w="335279" h="671194">
                <a:moveTo>
                  <a:pt x="171843" y="657656"/>
                </a:moveTo>
                <a:lnTo>
                  <a:pt x="162864" y="657656"/>
                </a:lnTo>
                <a:lnTo>
                  <a:pt x="167354" y="653167"/>
                </a:lnTo>
                <a:lnTo>
                  <a:pt x="171843" y="65765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94298" y="1357693"/>
            <a:ext cx="171450" cy="933450"/>
          </a:xfrm>
          <a:custGeom>
            <a:avLst/>
            <a:gdLst/>
            <a:ahLst/>
            <a:cxnLst/>
            <a:rect l="l" t="t" r="r" b="b"/>
            <a:pathLst>
              <a:path w="171450" h="933450">
                <a:moveTo>
                  <a:pt x="57141" y="170764"/>
                </a:moveTo>
                <a:lnTo>
                  <a:pt x="0" y="169481"/>
                </a:lnTo>
                <a:lnTo>
                  <a:pt x="89547" y="0"/>
                </a:lnTo>
                <a:lnTo>
                  <a:pt x="149962" y="127914"/>
                </a:lnTo>
                <a:lnTo>
                  <a:pt x="58102" y="127914"/>
                </a:lnTo>
                <a:lnTo>
                  <a:pt x="57141" y="170764"/>
                </a:lnTo>
                <a:close/>
              </a:path>
              <a:path w="171450" h="933450">
                <a:moveTo>
                  <a:pt x="114279" y="172047"/>
                </a:moveTo>
                <a:lnTo>
                  <a:pt x="57141" y="170764"/>
                </a:lnTo>
                <a:lnTo>
                  <a:pt x="58102" y="127914"/>
                </a:lnTo>
                <a:lnTo>
                  <a:pt x="115239" y="129197"/>
                </a:lnTo>
                <a:lnTo>
                  <a:pt x="114279" y="172047"/>
                </a:lnTo>
                <a:close/>
              </a:path>
              <a:path w="171450" h="933450">
                <a:moveTo>
                  <a:pt x="171411" y="173329"/>
                </a:moveTo>
                <a:lnTo>
                  <a:pt x="114279" y="172047"/>
                </a:lnTo>
                <a:lnTo>
                  <a:pt x="115239" y="129197"/>
                </a:lnTo>
                <a:lnTo>
                  <a:pt x="58102" y="127914"/>
                </a:lnTo>
                <a:lnTo>
                  <a:pt x="149962" y="127914"/>
                </a:lnTo>
                <a:lnTo>
                  <a:pt x="171411" y="173329"/>
                </a:lnTo>
                <a:close/>
              </a:path>
              <a:path w="171450" h="933450">
                <a:moveTo>
                  <a:pt x="97218" y="932980"/>
                </a:moveTo>
                <a:lnTo>
                  <a:pt x="40081" y="931697"/>
                </a:lnTo>
                <a:lnTo>
                  <a:pt x="57141" y="170764"/>
                </a:lnTo>
                <a:lnTo>
                  <a:pt x="114279" y="172047"/>
                </a:lnTo>
                <a:lnTo>
                  <a:pt x="97218" y="9329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330124" y="1144574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88249" y="4088891"/>
            <a:ext cx="1328927" cy="1510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1264" y="2904744"/>
            <a:ext cx="2967228" cy="156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92468" y="4027932"/>
            <a:ext cx="725805" cy="266700"/>
          </a:xfrm>
          <a:custGeom>
            <a:avLst/>
            <a:gdLst/>
            <a:ahLst/>
            <a:cxnLst/>
            <a:rect l="l" t="t" r="r" b="b"/>
            <a:pathLst>
              <a:path w="725804" h="266700">
                <a:moveTo>
                  <a:pt x="144779" y="266700"/>
                </a:moveTo>
                <a:lnTo>
                  <a:pt x="0" y="132587"/>
                </a:lnTo>
                <a:lnTo>
                  <a:pt x="144779" y="0"/>
                </a:lnTo>
                <a:lnTo>
                  <a:pt x="144779" y="67055"/>
                </a:lnTo>
                <a:lnTo>
                  <a:pt x="725424" y="67055"/>
                </a:lnTo>
                <a:lnTo>
                  <a:pt x="725424" y="199643"/>
                </a:lnTo>
                <a:lnTo>
                  <a:pt x="144779" y="199643"/>
                </a:lnTo>
                <a:lnTo>
                  <a:pt x="144779" y="2667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83552" y="4013047"/>
            <a:ext cx="741680" cy="295910"/>
          </a:xfrm>
          <a:custGeom>
            <a:avLst/>
            <a:gdLst/>
            <a:ahLst/>
            <a:cxnLst/>
            <a:rect l="l" t="t" r="r" b="b"/>
            <a:pathLst>
              <a:path w="741679" h="295910">
                <a:moveTo>
                  <a:pt x="160261" y="295719"/>
                </a:moveTo>
                <a:lnTo>
                  <a:pt x="0" y="147853"/>
                </a:lnTo>
                <a:lnTo>
                  <a:pt x="160261" y="0"/>
                </a:lnTo>
                <a:lnTo>
                  <a:pt x="160261" y="14503"/>
                </a:lnTo>
                <a:lnTo>
                  <a:pt x="147561" y="14503"/>
                </a:lnTo>
                <a:lnTo>
                  <a:pt x="147561" y="28994"/>
                </a:lnTo>
                <a:lnTo>
                  <a:pt x="23782" y="143192"/>
                </a:lnTo>
                <a:lnTo>
                  <a:pt x="13665" y="143192"/>
                </a:lnTo>
                <a:lnTo>
                  <a:pt x="13665" y="152526"/>
                </a:lnTo>
                <a:lnTo>
                  <a:pt x="23782" y="152526"/>
                </a:lnTo>
                <a:lnTo>
                  <a:pt x="147561" y="266724"/>
                </a:lnTo>
                <a:lnTo>
                  <a:pt x="147561" y="281216"/>
                </a:lnTo>
                <a:lnTo>
                  <a:pt x="160261" y="281216"/>
                </a:lnTo>
                <a:lnTo>
                  <a:pt x="160261" y="295719"/>
                </a:lnTo>
                <a:close/>
              </a:path>
              <a:path w="741679" h="295910">
                <a:moveTo>
                  <a:pt x="147561" y="28994"/>
                </a:moveTo>
                <a:lnTo>
                  <a:pt x="147561" y="14503"/>
                </a:lnTo>
                <a:lnTo>
                  <a:pt x="158216" y="19164"/>
                </a:lnTo>
                <a:lnTo>
                  <a:pt x="147561" y="28994"/>
                </a:lnTo>
                <a:close/>
              </a:path>
              <a:path w="741679" h="295910">
                <a:moveTo>
                  <a:pt x="728624" y="87528"/>
                </a:moveTo>
                <a:lnTo>
                  <a:pt x="147561" y="87528"/>
                </a:lnTo>
                <a:lnTo>
                  <a:pt x="147561" y="28994"/>
                </a:lnTo>
                <a:lnTo>
                  <a:pt x="158216" y="19164"/>
                </a:lnTo>
                <a:lnTo>
                  <a:pt x="147561" y="14503"/>
                </a:lnTo>
                <a:lnTo>
                  <a:pt x="160261" y="14503"/>
                </a:lnTo>
                <a:lnTo>
                  <a:pt x="160261" y="74828"/>
                </a:lnTo>
                <a:lnTo>
                  <a:pt x="153911" y="74828"/>
                </a:lnTo>
                <a:lnTo>
                  <a:pt x="160261" y="81178"/>
                </a:lnTo>
                <a:lnTo>
                  <a:pt x="728624" y="81178"/>
                </a:lnTo>
                <a:lnTo>
                  <a:pt x="728624" y="87528"/>
                </a:lnTo>
                <a:close/>
              </a:path>
              <a:path w="741679" h="295910">
                <a:moveTo>
                  <a:pt x="160261" y="81178"/>
                </a:moveTo>
                <a:lnTo>
                  <a:pt x="153911" y="74828"/>
                </a:lnTo>
                <a:lnTo>
                  <a:pt x="160261" y="74828"/>
                </a:lnTo>
                <a:lnTo>
                  <a:pt x="160261" y="81178"/>
                </a:lnTo>
                <a:close/>
              </a:path>
              <a:path w="741679" h="295910">
                <a:moveTo>
                  <a:pt x="741324" y="87528"/>
                </a:moveTo>
                <a:lnTo>
                  <a:pt x="734974" y="87528"/>
                </a:lnTo>
                <a:lnTo>
                  <a:pt x="728624" y="81178"/>
                </a:lnTo>
                <a:lnTo>
                  <a:pt x="160261" y="81178"/>
                </a:lnTo>
                <a:lnTo>
                  <a:pt x="160261" y="74828"/>
                </a:lnTo>
                <a:lnTo>
                  <a:pt x="741324" y="74828"/>
                </a:lnTo>
                <a:lnTo>
                  <a:pt x="741324" y="87528"/>
                </a:lnTo>
                <a:close/>
              </a:path>
              <a:path w="741679" h="295910">
                <a:moveTo>
                  <a:pt x="728624" y="214541"/>
                </a:moveTo>
                <a:lnTo>
                  <a:pt x="728624" y="81178"/>
                </a:lnTo>
                <a:lnTo>
                  <a:pt x="734974" y="87528"/>
                </a:lnTo>
                <a:lnTo>
                  <a:pt x="741324" y="87528"/>
                </a:lnTo>
                <a:lnTo>
                  <a:pt x="741324" y="208191"/>
                </a:lnTo>
                <a:lnTo>
                  <a:pt x="734974" y="208191"/>
                </a:lnTo>
                <a:lnTo>
                  <a:pt x="728624" y="214541"/>
                </a:lnTo>
                <a:close/>
              </a:path>
              <a:path w="741679" h="295910">
                <a:moveTo>
                  <a:pt x="13665" y="152526"/>
                </a:moveTo>
                <a:lnTo>
                  <a:pt x="13665" y="143192"/>
                </a:lnTo>
                <a:lnTo>
                  <a:pt x="18724" y="147859"/>
                </a:lnTo>
                <a:lnTo>
                  <a:pt x="13665" y="152526"/>
                </a:lnTo>
                <a:close/>
              </a:path>
              <a:path w="741679" h="295910">
                <a:moveTo>
                  <a:pt x="18724" y="147859"/>
                </a:moveTo>
                <a:lnTo>
                  <a:pt x="13665" y="143192"/>
                </a:lnTo>
                <a:lnTo>
                  <a:pt x="23782" y="143192"/>
                </a:lnTo>
                <a:lnTo>
                  <a:pt x="18724" y="147859"/>
                </a:lnTo>
                <a:close/>
              </a:path>
              <a:path w="741679" h="295910">
                <a:moveTo>
                  <a:pt x="23782" y="152526"/>
                </a:moveTo>
                <a:lnTo>
                  <a:pt x="13665" y="152526"/>
                </a:lnTo>
                <a:lnTo>
                  <a:pt x="18724" y="147859"/>
                </a:lnTo>
                <a:lnTo>
                  <a:pt x="23782" y="152526"/>
                </a:lnTo>
                <a:close/>
              </a:path>
              <a:path w="741679" h="295910">
                <a:moveTo>
                  <a:pt x="160261" y="281216"/>
                </a:moveTo>
                <a:lnTo>
                  <a:pt x="147561" y="281216"/>
                </a:lnTo>
                <a:lnTo>
                  <a:pt x="158216" y="276555"/>
                </a:lnTo>
                <a:lnTo>
                  <a:pt x="147561" y="266724"/>
                </a:lnTo>
                <a:lnTo>
                  <a:pt x="147561" y="208191"/>
                </a:lnTo>
                <a:lnTo>
                  <a:pt x="728624" y="208191"/>
                </a:lnTo>
                <a:lnTo>
                  <a:pt x="728624" y="214541"/>
                </a:lnTo>
                <a:lnTo>
                  <a:pt x="160261" y="214541"/>
                </a:lnTo>
                <a:lnTo>
                  <a:pt x="153911" y="220891"/>
                </a:lnTo>
                <a:lnTo>
                  <a:pt x="160261" y="220891"/>
                </a:lnTo>
                <a:lnTo>
                  <a:pt x="160261" y="281216"/>
                </a:lnTo>
                <a:close/>
              </a:path>
              <a:path w="741679" h="295910">
                <a:moveTo>
                  <a:pt x="741324" y="220891"/>
                </a:moveTo>
                <a:lnTo>
                  <a:pt x="160261" y="220891"/>
                </a:lnTo>
                <a:lnTo>
                  <a:pt x="160261" y="214541"/>
                </a:lnTo>
                <a:lnTo>
                  <a:pt x="728624" y="214541"/>
                </a:lnTo>
                <a:lnTo>
                  <a:pt x="734974" y="208191"/>
                </a:lnTo>
                <a:lnTo>
                  <a:pt x="741324" y="208191"/>
                </a:lnTo>
                <a:lnTo>
                  <a:pt x="741324" y="220891"/>
                </a:lnTo>
                <a:close/>
              </a:path>
              <a:path w="741679" h="295910">
                <a:moveTo>
                  <a:pt x="160261" y="220891"/>
                </a:moveTo>
                <a:lnTo>
                  <a:pt x="153911" y="220891"/>
                </a:lnTo>
                <a:lnTo>
                  <a:pt x="160261" y="214541"/>
                </a:lnTo>
                <a:lnTo>
                  <a:pt x="160261" y="220891"/>
                </a:lnTo>
                <a:close/>
              </a:path>
              <a:path w="741679" h="295910">
                <a:moveTo>
                  <a:pt x="147561" y="281216"/>
                </a:moveTo>
                <a:lnTo>
                  <a:pt x="147561" y="266724"/>
                </a:lnTo>
                <a:lnTo>
                  <a:pt x="158216" y="276555"/>
                </a:lnTo>
                <a:lnTo>
                  <a:pt x="147561" y="28121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9926" y="3834028"/>
            <a:ext cx="862965" cy="171450"/>
          </a:xfrm>
          <a:custGeom>
            <a:avLst/>
            <a:gdLst/>
            <a:ahLst/>
            <a:cxnLst/>
            <a:rect l="l" t="t" r="r" b="b"/>
            <a:pathLst>
              <a:path w="862965" h="171450">
                <a:moveTo>
                  <a:pt x="692746" y="171424"/>
                </a:moveTo>
                <a:lnTo>
                  <a:pt x="691798" y="114286"/>
                </a:lnTo>
                <a:lnTo>
                  <a:pt x="734656" y="113576"/>
                </a:lnTo>
                <a:lnTo>
                  <a:pt x="733717" y="56438"/>
                </a:lnTo>
                <a:lnTo>
                  <a:pt x="690838" y="56438"/>
                </a:lnTo>
                <a:lnTo>
                  <a:pt x="689902" y="0"/>
                </a:lnTo>
                <a:lnTo>
                  <a:pt x="807605" y="56438"/>
                </a:lnTo>
                <a:lnTo>
                  <a:pt x="733717" y="56438"/>
                </a:lnTo>
                <a:lnTo>
                  <a:pt x="690850" y="57148"/>
                </a:lnTo>
                <a:lnTo>
                  <a:pt x="809084" y="57148"/>
                </a:lnTo>
                <a:lnTo>
                  <a:pt x="862749" y="82880"/>
                </a:lnTo>
                <a:lnTo>
                  <a:pt x="692746" y="171424"/>
                </a:lnTo>
                <a:close/>
              </a:path>
              <a:path w="862965" h="171450">
                <a:moveTo>
                  <a:pt x="691798" y="114286"/>
                </a:moveTo>
                <a:lnTo>
                  <a:pt x="690850" y="57148"/>
                </a:lnTo>
                <a:lnTo>
                  <a:pt x="733717" y="56438"/>
                </a:lnTo>
                <a:lnTo>
                  <a:pt x="734656" y="113576"/>
                </a:lnTo>
                <a:lnTo>
                  <a:pt x="691798" y="114286"/>
                </a:lnTo>
                <a:close/>
              </a:path>
              <a:path w="862965" h="171450">
                <a:moveTo>
                  <a:pt x="952" y="125729"/>
                </a:moveTo>
                <a:lnTo>
                  <a:pt x="0" y="68579"/>
                </a:lnTo>
                <a:lnTo>
                  <a:pt x="690850" y="57148"/>
                </a:lnTo>
                <a:lnTo>
                  <a:pt x="691798" y="114286"/>
                </a:lnTo>
                <a:lnTo>
                  <a:pt x="952" y="1257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09316" y="1216152"/>
            <a:ext cx="2250948" cy="3174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1139" y="2168829"/>
            <a:ext cx="665480" cy="993775"/>
          </a:xfrm>
          <a:custGeom>
            <a:avLst/>
            <a:gdLst/>
            <a:ahLst/>
            <a:cxnLst/>
            <a:rect l="l" t="t" r="r" b="b"/>
            <a:pathLst>
              <a:path w="665479" h="993775">
                <a:moveTo>
                  <a:pt x="547406" y="127687"/>
                </a:moveTo>
                <a:lnTo>
                  <a:pt x="499618" y="96342"/>
                </a:lnTo>
                <a:lnTo>
                  <a:pt x="665340" y="0"/>
                </a:lnTo>
                <a:lnTo>
                  <a:pt x="654550" y="91846"/>
                </a:lnTo>
                <a:lnTo>
                  <a:pt x="570915" y="91846"/>
                </a:lnTo>
                <a:lnTo>
                  <a:pt x="547406" y="127687"/>
                </a:lnTo>
                <a:close/>
              </a:path>
              <a:path w="665479" h="993775">
                <a:moveTo>
                  <a:pt x="595195" y="159032"/>
                </a:moveTo>
                <a:lnTo>
                  <a:pt x="547406" y="127687"/>
                </a:lnTo>
                <a:lnTo>
                  <a:pt x="570915" y="91846"/>
                </a:lnTo>
                <a:lnTo>
                  <a:pt x="618705" y="123189"/>
                </a:lnTo>
                <a:lnTo>
                  <a:pt x="595195" y="159032"/>
                </a:lnTo>
                <a:close/>
              </a:path>
              <a:path w="665479" h="993775">
                <a:moveTo>
                  <a:pt x="642975" y="190373"/>
                </a:moveTo>
                <a:lnTo>
                  <a:pt x="595195" y="159032"/>
                </a:lnTo>
                <a:lnTo>
                  <a:pt x="618705" y="123189"/>
                </a:lnTo>
                <a:lnTo>
                  <a:pt x="570915" y="91846"/>
                </a:lnTo>
                <a:lnTo>
                  <a:pt x="654550" y="91846"/>
                </a:lnTo>
                <a:lnTo>
                  <a:pt x="642975" y="190373"/>
                </a:lnTo>
                <a:close/>
              </a:path>
              <a:path w="665479" h="993775">
                <a:moveTo>
                  <a:pt x="47790" y="993571"/>
                </a:moveTo>
                <a:lnTo>
                  <a:pt x="0" y="962215"/>
                </a:lnTo>
                <a:lnTo>
                  <a:pt x="547406" y="127687"/>
                </a:lnTo>
                <a:lnTo>
                  <a:pt x="595195" y="159032"/>
                </a:lnTo>
                <a:lnTo>
                  <a:pt x="47790" y="9935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15967" y="3206495"/>
            <a:ext cx="474345" cy="836930"/>
          </a:xfrm>
          <a:custGeom>
            <a:avLst/>
            <a:gdLst/>
            <a:ahLst/>
            <a:cxnLst/>
            <a:rect l="l" t="t" r="r" b="b"/>
            <a:pathLst>
              <a:path w="474345" h="836929">
                <a:moveTo>
                  <a:pt x="239221" y="652271"/>
                </a:moveTo>
                <a:lnTo>
                  <a:pt x="71628" y="652271"/>
                </a:lnTo>
                <a:lnTo>
                  <a:pt x="329184" y="0"/>
                </a:lnTo>
                <a:lnTo>
                  <a:pt x="473964" y="56387"/>
                </a:lnTo>
                <a:lnTo>
                  <a:pt x="239221" y="652271"/>
                </a:lnTo>
                <a:close/>
              </a:path>
              <a:path w="474345" h="836929">
                <a:moveTo>
                  <a:pt x="82296" y="836676"/>
                </a:moveTo>
                <a:lnTo>
                  <a:pt x="0" y="624839"/>
                </a:lnTo>
                <a:lnTo>
                  <a:pt x="71628" y="652271"/>
                </a:lnTo>
                <a:lnTo>
                  <a:pt x="239221" y="652271"/>
                </a:lnTo>
                <a:lnTo>
                  <a:pt x="216408" y="710183"/>
                </a:lnTo>
                <a:lnTo>
                  <a:pt x="288036" y="737615"/>
                </a:lnTo>
                <a:lnTo>
                  <a:pt x="82296" y="83667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04690" y="3198482"/>
            <a:ext cx="493395" cy="854710"/>
          </a:xfrm>
          <a:custGeom>
            <a:avLst/>
            <a:gdLst/>
            <a:ahLst/>
            <a:cxnLst/>
            <a:rect l="l" t="t" r="r" b="b"/>
            <a:pathLst>
              <a:path w="493395" h="854710">
                <a:moveTo>
                  <a:pt x="90887" y="658558"/>
                </a:moveTo>
                <a:lnTo>
                  <a:pt x="77241" y="658558"/>
                </a:lnTo>
                <a:lnTo>
                  <a:pt x="85471" y="654989"/>
                </a:lnTo>
                <a:lnTo>
                  <a:pt x="79570" y="652659"/>
                </a:lnTo>
                <a:lnTo>
                  <a:pt x="337261" y="0"/>
                </a:lnTo>
                <a:lnTo>
                  <a:pt x="364025" y="10566"/>
                </a:lnTo>
                <a:lnTo>
                  <a:pt x="346735" y="10566"/>
                </a:lnTo>
                <a:lnTo>
                  <a:pt x="338505" y="14135"/>
                </a:lnTo>
                <a:lnTo>
                  <a:pt x="344406" y="16464"/>
                </a:lnTo>
                <a:lnTo>
                  <a:pt x="90887" y="658558"/>
                </a:lnTo>
                <a:close/>
              </a:path>
              <a:path w="493395" h="854710">
                <a:moveTo>
                  <a:pt x="344406" y="16464"/>
                </a:moveTo>
                <a:lnTo>
                  <a:pt x="338505" y="14135"/>
                </a:lnTo>
                <a:lnTo>
                  <a:pt x="346735" y="10566"/>
                </a:lnTo>
                <a:lnTo>
                  <a:pt x="344406" y="16464"/>
                </a:lnTo>
                <a:close/>
              </a:path>
              <a:path w="493395" h="854710">
                <a:moveTo>
                  <a:pt x="476574" y="68651"/>
                </a:moveTo>
                <a:lnTo>
                  <a:pt x="344406" y="16464"/>
                </a:lnTo>
                <a:lnTo>
                  <a:pt x="346735" y="10566"/>
                </a:lnTo>
                <a:lnTo>
                  <a:pt x="364025" y="10566"/>
                </a:lnTo>
                <a:lnTo>
                  <a:pt x="493052" y="61506"/>
                </a:lnTo>
                <a:lnTo>
                  <a:pt x="492560" y="62750"/>
                </a:lnTo>
                <a:lnTo>
                  <a:pt x="478904" y="62750"/>
                </a:lnTo>
                <a:lnTo>
                  <a:pt x="476574" y="68651"/>
                </a:lnTo>
                <a:close/>
              </a:path>
              <a:path w="493395" h="854710">
                <a:moveTo>
                  <a:pt x="482473" y="70980"/>
                </a:moveTo>
                <a:lnTo>
                  <a:pt x="476574" y="68651"/>
                </a:lnTo>
                <a:lnTo>
                  <a:pt x="478904" y="62750"/>
                </a:lnTo>
                <a:lnTo>
                  <a:pt x="482473" y="70980"/>
                </a:lnTo>
                <a:close/>
              </a:path>
              <a:path w="493395" h="854710">
                <a:moveTo>
                  <a:pt x="489311" y="70980"/>
                </a:moveTo>
                <a:lnTo>
                  <a:pt x="482473" y="70980"/>
                </a:lnTo>
                <a:lnTo>
                  <a:pt x="478904" y="62750"/>
                </a:lnTo>
                <a:lnTo>
                  <a:pt x="492560" y="62750"/>
                </a:lnTo>
                <a:lnTo>
                  <a:pt x="489311" y="70980"/>
                </a:lnTo>
                <a:close/>
              </a:path>
              <a:path w="493395" h="854710">
                <a:moveTo>
                  <a:pt x="283279" y="746739"/>
                </a:moveTo>
                <a:lnTo>
                  <a:pt x="218884" y="721309"/>
                </a:lnTo>
                <a:lnTo>
                  <a:pt x="476574" y="68651"/>
                </a:lnTo>
                <a:lnTo>
                  <a:pt x="482473" y="70980"/>
                </a:lnTo>
                <a:lnTo>
                  <a:pt x="489311" y="70980"/>
                </a:lnTo>
                <a:lnTo>
                  <a:pt x="236269" y="711835"/>
                </a:lnTo>
                <a:lnTo>
                  <a:pt x="229450" y="711835"/>
                </a:lnTo>
                <a:lnTo>
                  <a:pt x="233019" y="720064"/>
                </a:lnTo>
                <a:lnTo>
                  <a:pt x="250295" y="720064"/>
                </a:lnTo>
                <a:lnTo>
                  <a:pt x="301893" y="740435"/>
                </a:lnTo>
                <a:lnTo>
                  <a:pt x="296341" y="740435"/>
                </a:lnTo>
                <a:lnTo>
                  <a:pt x="283279" y="746739"/>
                </a:lnTo>
                <a:close/>
              </a:path>
              <a:path w="493395" h="854710">
                <a:moveTo>
                  <a:pt x="90068" y="854087"/>
                </a:moveTo>
                <a:lnTo>
                  <a:pt x="0" y="621233"/>
                </a:lnTo>
                <a:lnTo>
                  <a:pt x="22637" y="630174"/>
                </a:lnTo>
                <a:lnTo>
                  <a:pt x="17081" y="630174"/>
                </a:lnTo>
                <a:lnTo>
                  <a:pt x="8826" y="638378"/>
                </a:lnTo>
                <a:lnTo>
                  <a:pt x="22313" y="643702"/>
                </a:lnTo>
                <a:lnTo>
                  <a:pt x="96946" y="836671"/>
                </a:lnTo>
                <a:lnTo>
                  <a:pt x="90754" y="839660"/>
                </a:lnTo>
                <a:lnTo>
                  <a:pt x="99428" y="843089"/>
                </a:lnTo>
                <a:lnTo>
                  <a:pt x="112859" y="843089"/>
                </a:lnTo>
                <a:lnTo>
                  <a:pt x="90068" y="854087"/>
                </a:lnTo>
                <a:close/>
              </a:path>
              <a:path w="493395" h="854710">
                <a:moveTo>
                  <a:pt x="22313" y="643702"/>
                </a:moveTo>
                <a:lnTo>
                  <a:pt x="8826" y="638378"/>
                </a:lnTo>
                <a:lnTo>
                  <a:pt x="17081" y="630174"/>
                </a:lnTo>
                <a:lnTo>
                  <a:pt x="22313" y="643702"/>
                </a:lnTo>
                <a:close/>
              </a:path>
              <a:path w="493395" h="854710">
                <a:moveTo>
                  <a:pt x="86715" y="669124"/>
                </a:moveTo>
                <a:lnTo>
                  <a:pt x="22313" y="643702"/>
                </a:lnTo>
                <a:lnTo>
                  <a:pt x="17081" y="630174"/>
                </a:lnTo>
                <a:lnTo>
                  <a:pt x="22637" y="630174"/>
                </a:lnTo>
                <a:lnTo>
                  <a:pt x="79570" y="652659"/>
                </a:lnTo>
                <a:lnTo>
                  <a:pt x="77241" y="658558"/>
                </a:lnTo>
                <a:lnTo>
                  <a:pt x="90887" y="658558"/>
                </a:lnTo>
                <a:lnTo>
                  <a:pt x="86715" y="669124"/>
                </a:lnTo>
                <a:close/>
              </a:path>
              <a:path w="493395" h="854710">
                <a:moveTo>
                  <a:pt x="77241" y="658558"/>
                </a:moveTo>
                <a:lnTo>
                  <a:pt x="79570" y="652659"/>
                </a:lnTo>
                <a:lnTo>
                  <a:pt x="85471" y="654989"/>
                </a:lnTo>
                <a:lnTo>
                  <a:pt x="77241" y="658558"/>
                </a:lnTo>
                <a:close/>
              </a:path>
              <a:path w="493395" h="854710">
                <a:moveTo>
                  <a:pt x="233019" y="720064"/>
                </a:moveTo>
                <a:lnTo>
                  <a:pt x="229450" y="711835"/>
                </a:lnTo>
                <a:lnTo>
                  <a:pt x="235349" y="714163"/>
                </a:lnTo>
                <a:lnTo>
                  <a:pt x="233019" y="720064"/>
                </a:lnTo>
                <a:close/>
              </a:path>
              <a:path w="493395" h="854710">
                <a:moveTo>
                  <a:pt x="235349" y="714163"/>
                </a:moveTo>
                <a:lnTo>
                  <a:pt x="229450" y="711835"/>
                </a:lnTo>
                <a:lnTo>
                  <a:pt x="236269" y="711835"/>
                </a:lnTo>
                <a:lnTo>
                  <a:pt x="235349" y="714163"/>
                </a:lnTo>
                <a:close/>
              </a:path>
              <a:path w="493395" h="854710">
                <a:moveTo>
                  <a:pt x="250295" y="720064"/>
                </a:moveTo>
                <a:lnTo>
                  <a:pt x="233019" y="720064"/>
                </a:lnTo>
                <a:lnTo>
                  <a:pt x="235349" y="714163"/>
                </a:lnTo>
                <a:lnTo>
                  <a:pt x="250295" y="720064"/>
                </a:lnTo>
                <a:close/>
              </a:path>
              <a:path w="493395" h="854710">
                <a:moveTo>
                  <a:pt x="296773" y="752068"/>
                </a:moveTo>
                <a:lnTo>
                  <a:pt x="283279" y="746739"/>
                </a:lnTo>
                <a:lnTo>
                  <a:pt x="296341" y="740435"/>
                </a:lnTo>
                <a:lnTo>
                  <a:pt x="296773" y="752068"/>
                </a:lnTo>
                <a:close/>
              </a:path>
              <a:path w="493395" h="854710">
                <a:moveTo>
                  <a:pt x="301473" y="752068"/>
                </a:moveTo>
                <a:lnTo>
                  <a:pt x="296773" y="752068"/>
                </a:lnTo>
                <a:lnTo>
                  <a:pt x="296341" y="740435"/>
                </a:lnTo>
                <a:lnTo>
                  <a:pt x="301893" y="740435"/>
                </a:lnTo>
                <a:lnTo>
                  <a:pt x="314921" y="745578"/>
                </a:lnTo>
                <a:lnTo>
                  <a:pt x="301473" y="752068"/>
                </a:lnTo>
                <a:close/>
              </a:path>
              <a:path w="493395" h="854710">
                <a:moveTo>
                  <a:pt x="112859" y="843089"/>
                </a:moveTo>
                <a:lnTo>
                  <a:pt x="99428" y="843089"/>
                </a:lnTo>
                <a:lnTo>
                  <a:pt x="96946" y="836671"/>
                </a:lnTo>
                <a:lnTo>
                  <a:pt x="283279" y="746739"/>
                </a:lnTo>
                <a:lnTo>
                  <a:pt x="296773" y="752068"/>
                </a:lnTo>
                <a:lnTo>
                  <a:pt x="301473" y="752068"/>
                </a:lnTo>
                <a:lnTo>
                  <a:pt x="112859" y="843089"/>
                </a:lnTo>
                <a:close/>
              </a:path>
              <a:path w="493395" h="854710">
                <a:moveTo>
                  <a:pt x="99428" y="843089"/>
                </a:moveTo>
                <a:lnTo>
                  <a:pt x="90754" y="839660"/>
                </a:lnTo>
                <a:lnTo>
                  <a:pt x="96946" y="836671"/>
                </a:lnTo>
                <a:lnTo>
                  <a:pt x="99428" y="84308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16879" y="1239011"/>
            <a:ext cx="2898648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32563" y="2490952"/>
            <a:ext cx="908050" cy="171450"/>
          </a:xfrm>
          <a:custGeom>
            <a:avLst/>
            <a:gdLst/>
            <a:ahLst/>
            <a:cxnLst/>
            <a:rect l="l" t="t" r="r" b="b"/>
            <a:pathLst>
              <a:path w="908050" h="171450">
                <a:moveTo>
                  <a:pt x="172808" y="171437"/>
                </a:moveTo>
                <a:lnTo>
                  <a:pt x="0" y="88468"/>
                </a:lnTo>
                <a:lnTo>
                  <a:pt x="170053" y="0"/>
                </a:lnTo>
                <a:lnTo>
                  <a:pt x="170971" y="57146"/>
                </a:lnTo>
                <a:lnTo>
                  <a:pt x="128104" y="57835"/>
                </a:lnTo>
                <a:lnTo>
                  <a:pt x="129031" y="114973"/>
                </a:lnTo>
                <a:lnTo>
                  <a:pt x="171901" y="114973"/>
                </a:lnTo>
                <a:lnTo>
                  <a:pt x="172808" y="171437"/>
                </a:lnTo>
                <a:close/>
              </a:path>
              <a:path w="908050" h="171450">
                <a:moveTo>
                  <a:pt x="171890" y="114283"/>
                </a:moveTo>
                <a:lnTo>
                  <a:pt x="170971" y="57146"/>
                </a:lnTo>
                <a:lnTo>
                  <a:pt x="906729" y="45313"/>
                </a:lnTo>
                <a:lnTo>
                  <a:pt x="907656" y="102450"/>
                </a:lnTo>
                <a:lnTo>
                  <a:pt x="171890" y="114283"/>
                </a:lnTo>
                <a:close/>
              </a:path>
              <a:path w="908050" h="171450">
                <a:moveTo>
                  <a:pt x="129031" y="114973"/>
                </a:moveTo>
                <a:lnTo>
                  <a:pt x="128104" y="57835"/>
                </a:lnTo>
                <a:lnTo>
                  <a:pt x="170971" y="57146"/>
                </a:lnTo>
                <a:lnTo>
                  <a:pt x="171890" y="114283"/>
                </a:lnTo>
                <a:lnTo>
                  <a:pt x="129031" y="114973"/>
                </a:lnTo>
                <a:close/>
              </a:path>
              <a:path w="908050" h="171450">
                <a:moveTo>
                  <a:pt x="171901" y="114973"/>
                </a:moveTo>
                <a:lnTo>
                  <a:pt x="129031" y="114973"/>
                </a:lnTo>
                <a:lnTo>
                  <a:pt x="171890" y="114283"/>
                </a:lnTo>
                <a:lnTo>
                  <a:pt x="171901" y="1149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148770" y="1612811"/>
            <a:ext cx="1600835" cy="901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algn="r" marR="5080">
              <a:lnSpc>
                <a:spcPts val="3445"/>
              </a:lnSpc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0356" y="2209800"/>
            <a:ext cx="762000" cy="254635"/>
          </a:xfrm>
          <a:custGeom>
            <a:avLst/>
            <a:gdLst/>
            <a:ahLst/>
            <a:cxnLst/>
            <a:rect l="l" t="t" r="r" b="b"/>
            <a:pathLst>
              <a:path w="762000" h="254635">
                <a:moveTo>
                  <a:pt x="624840" y="254507"/>
                </a:moveTo>
                <a:lnTo>
                  <a:pt x="624840" y="190500"/>
                </a:lnTo>
                <a:lnTo>
                  <a:pt x="0" y="190500"/>
                </a:lnTo>
                <a:lnTo>
                  <a:pt x="0" y="64007"/>
                </a:lnTo>
                <a:lnTo>
                  <a:pt x="624840" y="64007"/>
                </a:lnTo>
                <a:lnTo>
                  <a:pt x="624840" y="0"/>
                </a:lnTo>
                <a:lnTo>
                  <a:pt x="762000" y="126492"/>
                </a:lnTo>
                <a:lnTo>
                  <a:pt x="624840" y="2545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14488" y="2195398"/>
            <a:ext cx="777875" cy="283210"/>
          </a:xfrm>
          <a:custGeom>
            <a:avLst/>
            <a:gdLst/>
            <a:ahLst/>
            <a:cxnLst/>
            <a:rect l="l" t="t" r="r" b="b"/>
            <a:pathLst>
              <a:path w="777875" h="283210">
                <a:moveTo>
                  <a:pt x="624509" y="77978"/>
                </a:moveTo>
                <a:lnTo>
                  <a:pt x="624509" y="0"/>
                </a:lnTo>
                <a:lnTo>
                  <a:pt x="640218" y="14490"/>
                </a:lnTo>
                <a:lnTo>
                  <a:pt x="637209" y="14490"/>
                </a:lnTo>
                <a:lnTo>
                  <a:pt x="626554" y="19164"/>
                </a:lnTo>
                <a:lnTo>
                  <a:pt x="637209" y="28993"/>
                </a:lnTo>
                <a:lnTo>
                  <a:pt x="637209" y="71628"/>
                </a:lnTo>
                <a:lnTo>
                  <a:pt x="630859" y="71628"/>
                </a:lnTo>
                <a:lnTo>
                  <a:pt x="624509" y="77978"/>
                </a:lnTo>
                <a:close/>
              </a:path>
              <a:path w="777875" h="283210">
                <a:moveTo>
                  <a:pt x="637209" y="28993"/>
                </a:moveTo>
                <a:lnTo>
                  <a:pt x="626554" y="19164"/>
                </a:lnTo>
                <a:lnTo>
                  <a:pt x="637209" y="14490"/>
                </a:lnTo>
                <a:lnTo>
                  <a:pt x="637209" y="28993"/>
                </a:lnTo>
                <a:close/>
              </a:path>
              <a:path w="777875" h="283210">
                <a:moveTo>
                  <a:pt x="759124" y="141458"/>
                </a:moveTo>
                <a:lnTo>
                  <a:pt x="637209" y="28993"/>
                </a:lnTo>
                <a:lnTo>
                  <a:pt x="637209" y="14490"/>
                </a:lnTo>
                <a:lnTo>
                  <a:pt x="640218" y="14490"/>
                </a:lnTo>
                <a:lnTo>
                  <a:pt x="772797" y="136791"/>
                </a:lnTo>
                <a:lnTo>
                  <a:pt x="764184" y="136791"/>
                </a:lnTo>
                <a:lnTo>
                  <a:pt x="759124" y="141458"/>
                </a:lnTo>
                <a:close/>
              </a:path>
              <a:path w="777875" h="283210">
                <a:moveTo>
                  <a:pt x="624509" y="211289"/>
                </a:moveTo>
                <a:lnTo>
                  <a:pt x="0" y="211289"/>
                </a:lnTo>
                <a:lnTo>
                  <a:pt x="0" y="71628"/>
                </a:lnTo>
                <a:lnTo>
                  <a:pt x="624509" y="71628"/>
                </a:lnTo>
                <a:lnTo>
                  <a:pt x="624509" y="77978"/>
                </a:lnTo>
                <a:lnTo>
                  <a:pt x="12700" y="77978"/>
                </a:lnTo>
                <a:lnTo>
                  <a:pt x="6350" y="84328"/>
                </a:lnTo>
                <a:lnTo>
                  <a:pt x="12700" y="84328"/>
                </a:lnTo>
                <a:lnTo>
                  <a:pt x="12700" y="198589"/>
                </a:lnTo>
                <a:lnTo>
                  <a:pt x="6350" y="198589"/>
                </a:lnTo>
                <a:lnTo>
                  <a:pt x="12700" y="204939"/>
                </a:lnTo>
                <a:lnTo>
                  <a:pt x="624509" y="204939"/>
                </a:lnTo>
                <a:lnTo>
                  <a:pt x="624509" y="211289"/>
                </a:lnTo>
                <a:close/>
              </a:path>
              <a:path w="777875" h="283210">
                <a:moveTo>
                  <a:pt x="637209" y="84328"/>
                </a:moveTo>
                <a:lnTo>
                  <a:pt x="12700" y="84328"/>
                </a:lnTo>
                <a:lnTo>
                  <a:pt x="12700" y="77978"/>
                </a:lnTo>
                <a:lnTo>
                  <a:pt x="624509" y="77978"/>
                </a:lnTo>
                <a:lnTo>
                  <a:pt x="630859" y="71628"/>
                </a:lnTo>
                <a:lnTo>
                  <a:pt x="637209" y="71628"/>
                </a:lnTo>
                <a:lnTo>
                  <a:pt x="637209" y="84328"/>
                </a:lnTo>
                <a:close/>
              </a:path>
              <a:path w="777875" h="283210">
                <a:moveTo>
                  <a:pt x="12700" y="84328"/>
                </a:moveTo>
                <a:lnTo>
                  <a:pt x="6350" y="84328"/>
                </a:lnTo>
                <a:lnTo>
                  <a:pt x="12700" y="77978"/>
                </a:lnTo>
                <a:lnTo>
                  <a:pt x="12700" y="84328"/>
                </a:lnTo>
                <a:close/>
              </a:path>
              <a:path w="777875" h="283210">
                <a:moveTo>
                  <a:pt x="764184" y="146126"/>
                </a:moveTo>
                <a:lnTo>
                  <a:pt x="759124" y="141458"/>
                </a:lnTo>
                <a:lnTo>
                  <a:pt x="764184" y="136791"/>
                </a:lnTo>
                <a:lnTo>
                  <a:pt x="764184" y="146126"/>
                </a:lnTo>
                <a:close/>
              </a:path>
              <a:path w="777875" h="283210">
                <a:moveTo>
                  <a:pt x="772783" y="146126"/>
                </a:moveTo>
                <a:lnTo>
                  <a:pt x="764184" y="146126"/>
                </a:lnTo>
                <a:lnTo>
                  <a:pt x="764184" y="136791"/>
                </a:lnTo>
                <a:lnTo>
                  <a:pt x="772797" y="136791"/>
                </a:lnTo>
                <a:lnTo>
                  <a:pt x="777849" y="141452"/>
                </a:lnTo>
                <a:lnTo>
                  <a:pt x="772783" y="146126"/>
                </a:lnTo>
                <a:close/>
              </a:path>
              <a:path w="777875" h="283210">
                <a:moveTo>
                  <a:pt x="640216" y="268427"/>
                </a:moveTo>
                <a:lnTo>
                  <a:pt x="637209" y="268427"/>
                </a:lnTo>
                <a:lnTo>
                  <a:pt x="637209" y="253924"/>
                </a:lnTo>
                <a:lnTo>
                  <a:pt x="759124" y="141458"/>
                </a:lnTo>
                <a:lnTo>
                  <a:pt x="764184" y="146126"/>
                </a:lnTo>
                <a:lnTo>
                  <a:pt x="772783" y="146126"/>
                </a:lnTo>
                <a:lnTo>
                  <a:pt x="640216" y="268427"/>
                </a:lnTo>
                <a:close/>
              </a:path>
              <a:path w="777875" h="283210">
                <a:moveTo>
                  <a:pt x="12700" y="204939"/>
                </a:moveTo>
                <a:lnTo>
                  <a:pt x="6350" y="198589"/>
                </a:lnTo>
                <a:lnTo>
                  <a:pt x="12700" y="198589"/>
                </a:lnTo>
                <a:lnTo>
                  <a:pt x="12700" y="204939"/>
                </a:lnTo>
                <a:close/>
              </a:path>
              <a:path w="777875" h="283210">
                <a:moveTo>
                  <a:pt x="637209" y="211289"/>
                </a:moveTo>
                <a:lnTo>
                  <a:pt x="630859" y="211289"/>
                </a:lnTo>
                <a:lnTo>
                  <a:pt x="624509" y="204939"/>
                </a:lnTo>
                <a:lnTo>
                  <a:pt x="12700" y="204939"/>
                </a:lnTo>
                <a:lnTo>
                  <a:pt x="12700" y="198589"/>
                </a:lnTo>
                <a:lnTo>
                  <a:pt x="637209" y="198589"/>
                </a:lnTo>
                <a:lnTo>
                  <a:pt x="637209" y="211289"/>
                </a:lnTo>
                <a:close/>
              </a:path>
              <a:path w="777875" h="283210">
                <a:moveTo>
                  <a:pt x="624509" y="282917"/>
                </a:moveTo>
                <a:lnTo>
                  <a:pt x="624509" y="204939"/>
                </a:lnTo>
                <a:lnTo>
                  <a:pt x="630859" y="211289"/>
                </a:lnTo>
                <a:lnTo>
                  <a:pt x="637209" y="211289"/>
                </a:lnTo>
                <a:lnTo>
                  <a:pt x="637209" y="253924"/>
                </a:lnTo>
                <a:lnTo>
                  <a:pt x="626554" y="263753"/>
                </a:lnTo>
                <a:lnTo>
                  <a:pt x="637209" y="268427"/>
                </a:lnTo>
                <a:lnTo>
                  <a:pt x="640216" y="268427"/>
                </a:lnTo>
                <a:lnTo>
                  <a:pt x="624509" y="282917"/>
                </a:lnTo>
                <a:close/>
              </a:path>
              <a:path w="777875" h="283210">
                <a:moveTo>
                  <a:pt x="637209" y="268427"/>
                </a:moveTo>
                <a:lnTo>
                  <a:pt x="626554" y="263753"/>
                </a:lnTo>
                <a:lnTo>
                  <a:pt x="637209" y="253924"/>
                </a:lnTo>
                <a:lnTo>
                  <a:pt x="637209" y="26842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9782" y="3671506"/>
            <a:ext cx="1057275" cy="171450"/>
          </a:xfrm>
          <a:custGeom>
            <a:avLst/>
            <a:gdLst/>
            <a:ahLst/>
            <a:cxnLst/>
            <a:rect l="l" t="t" r="r" b="b"/>
            <a:pathLst>
              <a:path w="1057275" h="171450">
                <a:moveTo>
                  <a:pt x="1001211" y="114884"/>
                </a:moveTo>
                <a:lnTo>
                  <a:pt x="927722" y="114884"/>
                </a:lnTo>
                <a:lnTo>
                  <a:pt x="928522" y="57746"/>
                </a:lnTo>
                <a:lnTo>
                  <a:pt x="885655" y="57151"/>
                </a:lnTo>
                <a:lnTo>
                  <a:pt x="886447" y="0"/>
                </a:lnTo>
                <a:lnTo>
                  <a:pt x="1056690" y="88099"/>
                </a:lnTo>
                <a:lnTo>
                  <a:pt x="1001211" y="114884"/>
                </a:lnTo>
                <a:close/>
              </a:path>
              <a:path w="1057275" h="171450">
                <a:moveTo>
                  <a:pt x="884864" y="114289"/>
                </a:moveTo>
                <a:lnTo>
                  <a:pt x="0" y="102006"/>
                </a:lnTo>
                <a:lnTo>
                  <a:pt x="787" y="44856"/>
                </a:lnTo>
                <a:lnTo>
                  <a:pt x="885655" y="57151"/>
                </a:lnTo>
                <a:lnTo>
                  <a:pt x="884864" y="114289"/>
                </a:lnTo>
                <a:close/>
              </a:path>
              <a:path w="1057275" h="171450">
                <a:moveTo>
                  <a:pt x="927722" y="114884"/>
                </a:moveTo>
                <a:lnTo>
                  <a:pt x="884864" y="114289"/>
                </a:lnTo>
                <a:lnTo>
                  <a:pt x="885655" y="57151"/>
                </a:lnTo>
                <a:lnTo>
                  <a:pt x="928522" y="57746"/>
                </a:lnTo>
                <a:lnTo>
                  <a:pt x="927722" y="114884"/>
                </a:lnTo>
                <a:close/>
              </a:path>
              <a:path w="1057275" h="171450">
                <a:moveTo>
                  <a:pt x="884072" y="171437"/>
                </a:moveTo>
                <a:lnTo>
                  <a:pt x="884864" y="114289"/>
                </a:lnTo>
                <a:lnTo>
                  <a:pt x="927722" y="114884"/>
                </a:lnTo>
                <a:lnTo>
                  <a:pt x="1001211" y="114884"/>
                </a:lnTo>
                <a:lnTo>
                  <a:pt x="884072" y="17143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54160" y="3122066"/>
            <a:ext cx="6093460" cy="2438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81089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006FC0"/>
                </a:solidFill>
                <a:latin typeface="Times New Roman"/>
                <a:cs typeface="Times New Roman"/>
              </a:rPr>
              <a:t>v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Times New Roman"/>
              <a:cs typeface="Times New Roman"/>
            </a:endParaRPr>
          </a:p>
          <a:p>
            <a:pPr algn="r" marR="95885">
              <a:lnSpc>
                <a:spcPct val="100000"/>
              </a:lnSpc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2800" b="1">
                <a:latin typeface="华文楷体"/>
                <a:cs typeface="华文楷体"/>
              </a:rPr>
              <a:t>滑动摩擦力——发生在相互接触并</a:t>
            </a:r>
            <a:r>
              <a:rPr dirty="0" sz="2800" spc="-10" b="1">
                <a:latin typeface="华文楷体"/>
                <a:cs typeface="华文楷体"/>
              </a:rPr>
              <a:t>有</a:t>
            </a:r>
            <a:endParaRPr sz="2800">
              <a:latin typeface="华文楷体"/>
              <a:cs typeface="华文楷体"/>
            </a:endParaRPr>
          </a:p>
          <a:p>
            <a:pPr marL="2519045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相对运动</a:t>
            </a:r>
            <a:r>
              <a:rPr dirty="0" sz="2800" b="1">
                <a:latin typeface="华文楷体"/>
                <a:cs typeface="华文楷体"/>
              </a:rPr>
              <a:t>的物体之间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8964" y="1438655"/>
            <a:ext cx="2221991" cy="177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07665" y="2658973"/>
            <a:ext cx="963294" cy="171450"/>
          </a:xfrm>
          <a:custGeom>
            <a:avLst/>
            <a:gdLst/>
            <a:ahLst/>
            <a:cxnLst/>
            <a:rect l="l" t="t" r="r" b="b"/>
            <a:pathLst>
              <a:path w="963295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963295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963295" h="171450">
                <a:moveTo>
                  <a:pt x="963180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963180" y="57150"/>
                </a:lnTo>
                <a:lnTo>
                  <a:pt x="963180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3444" y="2744723"/>
            <a:ext cx="617220" cy="307975"/>
          </a:xfrm>
          <a:custGeom>
            <a:avLst/>
            <a:gdLst/>
            <a:ahLst/>
            <a:cxnLst/>
            <a:rect l="l" t="t" r="r" b="b"/>
            <a:pathLst>
              <a:path w="617220" h="307975">
                <a:moveTo>
                  <a:pt x="463295" y="307848"/>
                </a:moveTo>
                <a:lnTo>
                  <a:pt x="463295" y="231648"/>
                </a:lnTo>
                <a:lnTo>
                  <a:pt x="0" y="231648"/>
                </a:lnTo>
                <a:lnTo>
                  <a:pt x="0" y="77724"/>
                </a:lnTo>
                <a:lnTo>
                  <a:pt x="463295" y="77724"/>
                </a:lnTo>
                <a:lnTo>
                  <a:pt x="463295" y="0"/>
                </a:lnTo>
                <a:lnTo>
                  <a:pt x="617219" y="153924"/>
                </a:lnTo>
                <a:lnTo>
                  <a:pt x="463295" y="30784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6535" y="2729369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89">
                <a:moveTo>
                  <a:pt x="463257" y="92341"/>
                </a:moveTo>
                <a:lnTo>
                  <a:pt x="463257" y="0"/>
                </a:lnTo>
                <a:lnTo>
                  <a:pt x="478586" y="15328"/>
                </a:lnTo>
                <a:lnTo>
                  <a:pt x="475957" y="15328"/>
                </a:lnTo>
                <a:lnTo>
                  <a:pt x="465112" y="19812"/>
                </a:lnTo>
                <a:lnTo>
                  <a:pt x="475957" y="30658"/>
                </a:lnTo>
                <a:lnTo>
                  <a:pt x="475957" y="85991"/>
                </a:lnTo>
                <a:lnTo>
                  <a:pt x="469607" y="85991"/>
                </a:lnTo>
                <a:lnTo>
                  <a:pt x="463257" y="92341"/>
                </a:lnTo>
                <a:close/>
              </a:path>
              <a:path w="633095" h="339089">
                <a:moveTo>
                  <a:pt x="475957" y="30658"/>
                </a:moveTo>
                <a:lnTo>
                  <a:pt x="465112" y="19812"/>
                </a:lnTo>
                <a:lnTo>
                  <a:pt x="475957" y="15328"/>
                </a:lnTo>
                <a:lnTo>
                  <a:pt x="475957" y="30658"/>
                </a:lnTo>
                <a:close/>
              </a:path>
              <a:path w="633095" h="339089">
                <a:moveTo>
                  <a:pt x="614654" y="169367"/>
                </a:moveTo>
                <a:lnTo>
                  <a:pt x="475957" y="30658"/>
                </a:lnTo>
                <a:lnTo>
                  <a:pt x="475957" y="15328"/>
                </a:lnTo>
                <a:lnTo>
                  <a:pt x="478586" y="15328"/>
                </a:lnTo>
                <a:lnTo>
                  <a:pt x="628129" y="164871"/>
                </a:lnTo>
                <a:lnTo>
                  <a:pt x="619150" y="164871"/>
                </a:lnTo>
                <a:lnTo>
                  <a:pt x="614654" y="169367"/>
                </a:lnTo>
                <a:close/>
              </a:path>
              <a:path w="633095" h="339089">
                <a:moveTo>
                  <a:pt x="463257" y="252742"/>
                </a:moveTo>
                <a:lnTo>
                  <a:pt x="0" y="252742"/>
                </a:lnTo>
                <a:lnTo>
                  <a:pt x="0" y="85991"/>
                </a:lnTo>
                <a:lnTo>
                  <a:pt x="463257" y="85991"/>
                </a:lnTo>
                <a:lnTo>
                  <a:pt x="463257" y="92341"/>
                </a:lnTo>
                <a:lnTo>
                  <a:pt x="12700" y="92341"/>
                </a:lnTo>
                <a:lnTo>
                  <a:pt x="6350" y="98691"/>
                </a:lnTo>
                <a:lnTo>
                  <a:pt x="12700" y="98691"/>
                </a:lnTo>
                <a:lnTo>
                  <a:pt x="12700" y="240042"/>
                </a:lnTo>
                <a:lnTo>
                  <a:pt x="6350" y="240042"/>
                </a:lnTo>
                <a:lnTo>
                  <a:pt x="12700" y="246392"/>
                </a:lnTo>
                <a:lnTo>
                  <a:pt x="463257" y="246392"/>
                </a:lnTo>
                <a:lnTo>
                  <a:pt x="463257" y="252742"/>
                </a:lnTo>
                <a:close/>
              </a:path>
              <a:path w="633095" h="339089">
                <a:moveTo>
                  <a:pt x="475957" y="98691"/>
                </a:moveTo>
                <a:lnTo>
                  <a:pt x="12700" y="98691"/>
                </a:lnTo>
                <a:lnTo>
                  <a:pt x="12700" y="92341"/>
                </a:lnTo>
                <a:lnTo>
                  <a:pt x="463257" y="92341"/>
                </a:lnTo>
                <a:lnTo>
                  <a:pt x="469607" y="85991"/>
                </a:lnTo>
                <a:lnTo>
                  <a:pt x="475957" y="85991"/>
                </a:lnTo>
                <a:lnTo>
                  <a:pt x="475957" y="98691"/>
                </a:lnTo>
                <a:close/>
              </a:path>
              <a:path w="633095" h="339089">
                <a:moveTo>
                  <a:pt x="12700" y="98691"/>
                </a:moveTo>
                <a:lnTo>
                  <a:pt x="6350" y="98691"/>
                </a:lnTo>
                <a:lnTo>
                  <a:pt x="12700" y="92341"/>
                </a:lnTo>
                <a:lnTo>
                  <a:pt x="12700" y="98691"/>
                </a:lnTo>
                <a:close/>
              </a:path>
              <a:path w="633095" h="339089">
                <a:moveTo>
                  <a:pt x="619150" y="173862"/>
                </a:moveTo>
                <a:lnTo>
                  <a:pt x="614654" y="169367"/>
                </a:lnTo>
                <a:lnTo>
                  <a:pt x="619150" y="164871"/>
                </a:lnTo>
                <a:lnTo>
                  <a:pt x="619150" y="173862"/>
                </a:lnTo>
                <a:close/>
              </a:path>
              <a:path w="633095" h="339089">
                <a:moveTo>
                  <a:pt x="628129" y="173862"/>
                </a:moveTo>
                <a:lnTo>
                  <a:pt x="619150" y="173862"/>
                </a:lnTo>
                <a:lnTo>
                  <a:pt x="619150" y="164871"/>
                </a:lnTo>
                <a:lnTo>
                  <a:pt x="628129" y="164871"/>
                </a:lnTo>
                <a:lnTo>
                  <a:pt x="632625" y="169367"/>
                </a:lnTo>
                <a:lnTo>
                  <a:pt x="628129" y="173862"/>
                </a:lnTo>
                <a:close/>
              </a:path>
              <a:path w="633095" h="339089">
                <a:moveTo>
                  <a:pt x="478586" y="323405"/>
                </a:moveTo>
                <a:lnTo>
                  <a:pt x="475957" y="323405"/>
                </a:lnTo>
                <a:lnTo>
                  <a:pt x="475957" y="308075"/>
                </a:lnTo>
                <a:lnTo>
                  <a:pt x="614654" y="169367"/>
                </a:lnTo>
                <a:lnTo>
                  <a:pt x="619150" y="173862"/>
                </a:lnTo>
                <a:lnTo>
                  <a:pt x="628129" y="173862"/>
                </a:lnTo>
                <a:lnTo>
                  <a:pt x="478586" y="323405"/>
                </a:lnTo>
                <a:close/>
              </a:path>
              <a:path w="633095" h="339089">
                <a:moveTo>
                  <a:pt x="12700" y="246392"/>
                </a:moveTo>
                <a:lnTo>
                  <a:pt x="6350" y="240042"/>
                </a:lnTo>
                <a:lnTo>
                  <a:pt x="12700" y="240042"/>
                </a:lnTo>
                <a:lnTo>
                  <a:pt x="12700" y="246392"/>
                </a:lnTo>
                <a:close/>
              </a:path>
              <a:path w="633095" h="339089">
                <a:moveTo>
                  <a:pt x="475957" y="252742"/>
                </a:moveTo>
                <a:lnTo>
                  <a:pt x="469607" y="252742"/>
                </a:lnTo>
                <a:lnTo>
                  <a:pt x="463257" y="246392"/>
                </a:lnTo>
                <a:lnTo>
                  <a:pt x="12700" y="246392"/>
                </a:lnTo>
                <a:lnTo>
                  <a:pt x="12700" y="240042"/>
                </a:lnTo>
                <a:lnTo>
                  <a:pt x="475957" y="240042"/>
                </a:lnTo>
                <a:lnTo>
                  <a:pt x="475957" y="252742"/>
                </a:lnTo>
                <a:close/>
              </a:path>
              <a:path w="633095" h="339089">
                <a:moveTo>
                  <a:pt x="463257" y="338734"/>
                </a:moveTo>
                <a:lnTo>
                  <a:pt x="463257" y="246392"/>
                </a:lnTo>
                <a:lnTo>
                  <a:pt x="469607" y="252742"/>
                </a:lnTo>
                <a:lnTo>
                  <a:pt x="475957" y="252742"/>
                </a:lnTo>
                <a:lnTo>
                  <a:pt x="475957" y="308075"/>
                </a:lnTo>
                <a:lnTo>
                  <a:pt x="465112" y="318922"/>
                </a:lnTo>
                <a:lnTo>
                  <a:pt x="475957" y="323405"/>
                </a:lnTo>
                <a:lnTo>
                  <a:pt x="478586" y="323405"/>
                </a:lnTo>
                <a:lnTo>
                  <a:pt x="463257" y="338734"/>
                </a:lnTo>
                <a:close/>
              </a:path>
              <a:path w="633095" h="339089">
                <a:moveTo>
                  <a:pt x="475957" y="323405"/>
                </a:moveTo>
                <a:lnTo>
                  <a:pt x="465112" y="318922"/>
                </a:lnTo>
                <a:lnTo>
                  <a:pt x="475957" y="308075"/>
                </a:lnTo>
                <a:lnTo>
                  <a:pt x="475957" y="32340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70192" y="1473708"/>
            <a:ext cx="2037588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48346" y="1283944"/>
            <a:ext cx="518159" cy="889000"/>
          </a:xfrm>
          <a:custGeom>
            <a:avLst/>
            <a:gdLst/>
            <a:ahLst/>
            <a:cxnLst/>
            <a:rect l="l" t="t" r="r" b="b"/>
            <a:pathLst>
              <a:path w="518159" h="889000">
                <a:moveTo>
                  <a:pt x="408620" y="135362"/>
                </a:moveTo>
                <a:lnTo>
                  <a:pt x="358825" y="107314"/>
                </a:lnTo>
                <a:lnTo>
                  <a:pt x="517651" y="0"/>
                </a:lnTo>
                <a:lnTo>
                  <a:pt x="512814" y="98018"/>
                </a:lnTo>
                <a:lnTo>
                  <a:pt x="429653" y="98018"/>
                </a:lnTo>
                <a:lnTo>
                  <a:pt x="408620" y="135362"/>
                </a:lnTo>
                <a:close/>
              </a:path>
              <a:path w="518159" h="889000">
                <a:moveTo>
                  <a:pt x="458414" y="163408"/>
                </a:moveTo>
                <a:lnTo>
                  <a:pt x="408620" y="135362"/>
                </a:lnTo>
                <a:lnTo>
                  <a:pt x="429653" y="98018"/>
                </a:lnTo>
                <a:lnTo>
                  <a:pt x="479450" y="126060"/>
                </a:lnTo>
                <a:lnTo>
                  <a:pt x="458414" y="163408"/>
                </a:lnTo>
                <a:close/>
              </a:path>
              <a:path w="518159" h="889000">
                <a:moveTo>
                  <a:pt x="508203" y="191452"/>
                </a:moveTo>
                <a:lnTo>
                  <a:pt x="458414" y="163408"/>
                </a:lnTo>
                <a:lnTo>
                  <a:pt x="479450" y="126060"/>
                </a:lnTo>
                <a:lnTo>
                  <a:pt x="429653" y="98018"/>
                </a:lnTo>
                <a:lnTo>
                  <a:pt x="512814" y="98018"/>
                </a:lnTo>
                <a:lnTo>
                  <a:pt x="508203" y="191452"/>
                </a:lnTo>
                <a:close/>
              </a:path>
              <a:path w="518159" h="889000">
                <a:moveTo>
                  <a:pt x="49796" y="888898"/>
                </a:moveTo>
                <a:lnTo>
                  <a:pt x="0" y="860844"/>
                </a:lnTo>
                <a:lnTo>
                  <a:pt x="408620" y="135362"/>
                </a:lnTo>
                <a:lnTo>
                  <a:pt x="458414" y="163408"/>
                </a:lnTo>
                <a:lnTo>
                  <a:pt x="49796" y="8888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80376" y="2293620"/>
            <a:ext cx="425450" cy="588645"/>
          </a:xfrm>
          <a:custGeom>
            <a:avLst/>
            <a:gdLst/>
            <a:ahLst/>
            <a:cxnLst/>
            <a:rect l="l" t="t" r="r" b="b"/>
            <a:pathLst>
              <a:path w="425450" h="588644">
                <a:moveTo>
                  <a:pt x="222828" y="431291"/>
                </a:moveTo>
                <a:lnTo>
                  <a:pt x="60959" y="431291"/>
                </a:lnTo>
                <a:lnTo>
                  <a:pt x="301751" y="0"/>
                </a:lnTo>
                <a:lnTo>
                  <a:pt x="425196" y="70103"/>
                </a:lnTo>
                <a:lnTo>
                  <a:pt x="222828" y="431291"/>
                </a:lnTo>
                <a:close/>
              </a:path>
              <a:path w="425450" h="588644">
                <a:moveTo>
                  <a:pt x="53340" y="588263"/>
                </a:moveTo>
                <a:lnTo>
                  <a:pt x="0" y="396239"/>
                </a:lnTo>
                <a:lnTo>
                  <a:pt x="60959" y="431291"/>
                </a:lnTo>
                <a:lnTo>
                  <a:pt x="222828" y="431291"/>
                </a:lnTo>
                <a:lnTo>
                  <a:pt x="184403" y="499871"/>
                </a:lnTo>
                <a:lnTo>
                  <a:pt x="245364" y="534923"/>
                </a:lnTo>
                <a:lnTo>
                  <a:pt x="53340" y="58826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9606" y="2285606"/>
            <a:ext cx="445134" cy="604520"/>
          </a:xfrm>
          <a:custGeom>
            <a:avLst/>
            <a:gdLst/>
            <a:ahLst/>
            <a:cxnLst/>
            <a:rect l="l" t="t" r="r" b="b"/>
            <a:pathLst>
              <a:path w="445134" h="604519">
                <a:moveTo>
                  <a:pt x="80929" y="435813"/>
                </a:moveTo>
                <a:lnTo>
                  <a:pt x="66382" y="435813"/>
                </a:lnTo>
                <a:lnTo>
                  <a:pt x="75018" y="433374"/>
                </a:lnTo>
                <a:lnTo>
                  <a:pt x="69479" y="430276"/>
                </a:lnTo>
                <a:lnTo>
                  <a:pt x="310133" y="0"/>
                </a:lnTo>
                <a:lnTo>
                  <a:pt x="331115" y="11734"/>
                </a:lnTo>
                <a:lnTo>
                  <a:pt x="318122" y="11734"/>
                </a:lnTo>
                <a:lnTo>
                  <a:pt x="309486" y="14185"/>
                </a:lnTo>
                <a:lnTo>
                  <a:pt x="315020" y="17280"/>
                </a:lnTo>
                <a:lnTo>
                  <a:pt x="80929" y="435813"/>
                </a:lnTo>
                <a:close/>
              </a:path>
              <a:path w="445134" h="604519">
                <a:moveTo>
                  <a:pt x="315020" y="17280"/>
                </a:moveTo>
                <a:lnTo>
                  <a:pt x="309486" y="14185"/>
                </a:lnTo>
                <a:lnTo>
                  <a:pt x="318122" y="11734"/>
                </a:lnTo>
                <a:lnTo>
                  <a:pt x="315020" y="17280"/>
                </a:lnTo>
                <a:close/>
              </a:path>
              <a:path w="445134" h="604519">
                <a:moveTo>
                  <a:pt x="427228" y="80037"/>
                </a:moveTo>
                <a:lnTo>
                  <a:pt x="315020" y="17280"/>
                </a:lnTo>
                <a:lnTo>
                  <a:pt x="318122" y="11734"/>
                </a:lnTo>
                <a:lnTo>
                  <a:pt x="331115" y="11734"/>
                </a:lnTo>
                <a:lnTo>
                  <a:pt x="443331" y="74498"/>
                </a:lnTo>
                <a:lnTo>
                  <a:pt x="430326" y="74498"/>
                </a:lnTo>
                <a:lnTo>
                  <a:pt x="427228" y="80037"/>
                </a:lnTo>
                <a:close/>
              </a:path>
              <a:path w="445134" h="604519">
                <a:moveTo>
                  <a:pt x="432765" y="83134"/>
                </a:moveTo>
                <a:lnTo>
                  <a:pt x="427228" y="80037"/>
                </a:lnTo>
                <a:lnTo>
                  <a:pt x="430326" y="74498"/>
                </a:lnTo>
                <a:lnTo>
                  <a:pt x="432765" y="83134"/>
                </a:lnTo>
                <a:close/>
              </a:path>
              <a:path w="445134" h="604519">
                <a:moveTo>
                  <a:pt x="440051" y="83134"/>
                </a:moveTo>
                <a:lnTo>
                  <a:pt x="432765" y="83134"/>
                </a:lnTo>
                <a:lnTo>
                  <a:pt x="430326" y="74498"/>
                </a:lnTo>
                <a:lnTo>
                  <a:pt x="443331" y="74498"/>
                </a:lnTo>
                <a:lnTo>
                  <a:pt x="444512" y="75158"/>
                </a:lnTo>
                <a:lnTo>
                  <a:pt x="440051" y="83134"/>
                </a:lnTo>
                <a:close/>
              </a:path>
              <a:path w="445134" h="604519">
                <a:moveTo>
                  <a:pt x="240385" y="540411"/>
                </a:moveTo>
                <a:lnTo>
                  <a:pt x="186562" y="510311"/>
                </a:lnTo>
                <a:lnTo>
                  <a:pt x="427228" y="80037"/>
                </a:lnTo>
                <a:lnTo>
                  <a:pt x="432765" y="83134"/>
                </a:lnTo>
                <a:lnTo>
                  <a:pt x="440051" y="83134"/>
                </a:lnTo>
                <a:lnTo>
                  <a:pt x="205579" y="502335"/>
                </a:lnTo>
                <a:lnTo>
                  <a:pt x="198310" y="502335"/>
                </a:lnTo>
                <a:lnTo>
                  <a:pt x="200748" y="510971"/>
                </a:lnTo>
                <a:lnTo>
                  <a:pt x="213750" y="510971"/>
                </a:lnTo>
                <a:lnTo>
                  <a:pt x="258934" y="536244"/>
                </a:lnTo>
                <a:lnTo>
                  <a:pt x="255130" y="536244"/>
                </a:lnTo>
                <a:lnTo>
                  <a:pt x="240385" y="540411"/>
                </a:lnTo>
                <a:close/>
              </a:path>
              <a:path w="445134" h="604519">
                <a:moveTo>
                  <a:pt x="60223" y="604519"/>
                </a:moveTo>
                <a:lnTo>
                  <a:pt x="0" y="391413"/>
                </a:lnTo>
                <a:lnTo>
                  <a:pt x="20185" y="402704"/>
                </a:lnTo>
                <a:lnTo>
                  <a:pt x="16382" y="402704"/>
                </a:lnTo>
                <a:lnTo>
                  <a:pt x="7175" y="409981"/>
                </a:lnTo>
                <a:lnTo>
                  <a:pt x="20554" y="417464"/>
                </a:lnTo>
                <a:lnTo>
                  <a:pt x="68987" y="588848"/>
                </a:lnTo>
                <a:lnTo>
                  <a:pt x="62877" y="590575"/>
                </a:lnTo>
                <a:lnTo>
                  <a:pt x="70713" y="594956"/>
                </a:lnTo>
                <a:lnTo>
                  <a:pt x="94063" y="594956"/>
                </a:lnTo>
                <a:lnTo>
                  <a:pt x="60223" y="604519"/>
                </a:lnTo>
                <a:close/>
              </a:path>
              <a:path w="445134" h="604519">
                <a:moveTo>
                  <a:pt x="20554" y="417464"/>
                </a:moveTo>
                <a:lnTo>
                  <a:pt x="7175" y="409981"/>
                </a:lnTo>
                <a:lnTo>
                  <a:pt x="16382" y="402704"/>
                </a:lnTo>
                <a:lnTo>
                  <a:pt x="20554" y="417464"/>
                </a:lnTo>
                <a:close/>
              </a:path>
              <a:path w="445134" h="604519">
                <a:moveTo>
                  <a:pt x="74358" y="447560"/>
                </a:moveTo>
                <a:lnTo>
                  <a:pt x="20554" y="417464"/>
                </a:lnTo>
                <a:lnTo>
                  <a:pt x="16382" y="402704"/>
                </a:lnTo>
                <a:lnTo>
                  <a:pt x="20185" y="402704"/>
                </a:lnTo>
                <a:lnTo>
                  <a:pt x="69479" y="430276"/>
                </a:lnTo>
                <a:lnTo>
                  <a:pt x="66382" y="435813"/>
                </a:lnTo>
                <a:lnTo>
                  <a:pt x="80929" y="435813"/>
                </a:lnTo>
                <a:lnTo>
                  <a:pt x="74358" y="447560"/>
                </a:lnTo>
                <a:close/>
              </a:path>
              <a:path w="445134" h="604519">
                <a:moveTo>
                  <a:pt x="66382" y="435813"/>
                </a:moveTo>
                <a:lnTo>
                  <a:pt x="69479" y="430276"/>
                </a:lnTo>
                <a:lnTo>
                  <a:pt x="75018" y="433374"/>
                </a:lnTo>
                <a:lnTo>
                  <a:pt x="66382" y="435813"/>
                </a:lnTo>
                <a:close/>
              </a:path>
              <a:path w="445134" h="604519">
                <a:moveTo>
                  <a:pt x="200748" y="510971"/>
                </a:moveTo>
                <a:lnTo>
                  <a:pt x="198310" y="502335"/>
                </a:lnTo>
                <a:lnTo>
                  <a:pt x="203847" y="505432"/>
                </a:lnTo>
                <a:lnTo>
                  <a:pt x="200748" y="510971"/>
                </a:lnTo>
                <a:close/>
              </a:path>
              <a:path w="445134" h="604519">
                <a:moveTo>
                  <a:pt x="203847" y="505432"/>
                </a:moveTo>
                <a:lnTo>
                  <a:pt x="198310" y="502335"/>
                </a:lnTo>
                <a:lnTo>
                  <a:pt x="205579" y="502335"/>
                </a:lnTo>
                <a:lnTo>
                  <a:pt x="203847" y="505432"/>
                </a:lnTo>
                <a:close/>
              </a:path>
              <a:path w="445134" h="604519">
                <a:moveTo>
                  <a:pt x="213750" y="510971"/>
                </a:moveTo>
                <a:lnTo>
                  <a:pt x="200748" y="510971"/>
                </a:lnTo>
                <a:lnTo>
                  <a:pt x="203847" y="505432"/>
                </a:lnTo>
                <a:lnTo>
                  <a:pt x="213750" y="510971"/>
                </a:lnTo>
                <a:close/>
              </a:path>
              <a:path w="445134" h="604519">
                <a:moveTo>
                  <a:pt x="253758" y="547890"/>
                </a:moveTo>
                <a:lnTo>
                  <a:pt x="240385" y="540411"/>
                </a:lnTo>
                <a:lnTo>
                  <a:pt x="255130" y="536244"/>
                </a:lnTo>
                <a:lnTo>
                  <a:pt x="253758" y="547890"/>
                </a:lnTo>
                <a:close/>
              </a:path>
              <a:path w="445134" h="604519">
                <a:moveTo>
                  <a:pt x="260611" y="547890"/>
                </a:moveTo>
                <a:lnTo>
                  <a:pt x="253758" y="547890"/>
                </a:lnTo>
                <a:lnTo>
                  <a:pt x="255130" y="536244"/>
                </a:lnTo>
                <a:lnTo>
                  <a:pt x="258934" y="536244"/>
                </a:lnTo>
                <a:lnTo>
                  <a:pt x="273329" y="544296"/>
                </a:lnTo>
                <a:lnTo>
                  <a:pt x="260611" y="547890"/>
                </a:lnTo>
                <a:close/>
              </a:path>
              <a:path w="445134" h="604519">
                <a:moveTo>
                  <a:pt x="94063" y="594956"/>
                </a:moveTo>
                <a:lnTo>
                  <a:pt x="70713" y="594956"/>
                </a:lnTo>
                <a:lnTo>
                  <a:pt x="68987" y="588848"/>
                </a:lnTo>
                <a:lnTo>
                  <a:pt x="240385" y="540411"/>
                </a:lnTo>
                <a:lnTo>
                  <a:pt x="253758" y="547890"/>
                </a:lnTo>
                <a:lnTo>
                  <a:pt x="260611" y="547890"/>
                </a:lnTo>
                <a:lnTo>
                  <a:pt x="94063" y="594956"/>
                </a:lnTo>
                <a:close/>
              </a:path>
              <a:path w="445134" h="604519">
                <a:moveTo>
                  <a:pt x="70713" y="594956"/>
                </a:moveTo>
                <a:lnTo>
                  <a:pt x="62877" y="590575"/>
                </a:lnTo>
                <a:lnTo>
                  <a:pt x="68987" y="588848"/>
                </a:lnTo>
                <a:lnTo>
                  <a:pt x="70713" y="59495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44738" y="1332268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13147" y="1475232"/>
            <a:ext cx="2258568" cy="1519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96228" y="2595372"/>
            <a:ext cx="304800" cy="655320"/>
          </a:xfrm>
          <a:custGeom>
            <a:avLst/>
            <a:gdLst/>
            <a:ahLst/>
            <a:cxnLst/>
            <a:rect l="l" t="t" r="r" b="b"/>
            <a:pathLst>
              <a:path w="304800" h="655319">
                <a:moveTo>
                  <a:pt x="228600" y="502919"/>
                </a:moveTo>
                <a:lnTo>
                  <a:pt x="76200" y="502919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502919"/>
                </a:lnTo>
                <a:close/>
              </a:path>
              <a:path w="304800" h="655319">
                <a:moveTo>
                  <a:pt x="152400" y="655319"/>
                </a:moveTo>
                <a:lnTo>
                  <a:pt x="0" y="502919"/>
                </a:lnTo>
                <a:lnTo>
                  <a:pt x="304800" y="502919"/>
                </a:lnTo>
                <a:lnTo>
                  <a:pt x="152400" y="65531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81584" y="2588399"/>
            <a:ext cx="335280" cy="671195"/>
          </a:xfrm>
          <a:custGeom>
            <a:avLst/>
            <a:gdLst/>
            <a:ahLst/>
            <a:cxnLst/>
            <a:rect l="l" t="t" r="r" b="b"/>
            <a:pathLst>
              <a:path w="335279" h="671195">
                <a:moveTo>
                  <a:pt x="85001" y="510108"/>
                </a:moveTo>
                <a:lnTo>
                  <a:pt x="85001" y="0"/>
                </a:lnTo>
                <a:lnTo>
                  <a:pt x="249720" y="0"/>
                </a:lnTo>
                <a:lnTo>
                  <a:pt x="249720" y="6349"/>
                </a:lnTo>
                <a:lnTo>
                  <a:pt x="97701" y="6349"/>
                </a:lnTo>
                <a:lnTo>
                  <a:pt x="91351" y="12699"/>
                </a:lnTo>
                <a:lnTo>
                  <a:pt x="97701" y="12699"/>
                </a:lnTo>
                <a:lnTo>
                  <a:pt x="97701" y="503758"/>
                </a:lnTo>
                <a:lnTo>
                  <a:pt x="91351" y="503758"/>
                </a:lnTo>
                <a:lnTo>
                  <a:pt x="85001" y="510108"/>
                </a:lnTo>
                <a:close/>
              </a:path>
              <a:path w="335279" h="671195">
                <a:moveTo>
                  <a:pt x="97701" y="12699"/>
                </a:moveTo>
                <a:lnTo>
                  <a:pt x="91351" y="12699"/>
                </a:lnTo>
                <a:lnTo>
                  <a:pt x="97701" y="6349"/>
                </a:lnTo>
                <a:lnTo>
                  <a:pt x="97701" y="12699"/>
                </a:lnTo>
                <a:close/>
              </a:path>
              <a:path w="335279" h="671195">
                <a:moveTo>
                  <a:pt x="237020" y="12699"/>
                </a:moveTo>
                <a:lnTo>
                  <a:pt x="97701" y="12699"/>
                </a:lnTo>
                <a:lnTo>
                  <a:pt x="97701" y="6349"/>
                </a:lnTo>
                <a:lnTo>
                  <a:pt x="237020" y="6349"/>
                </a:lnTo>
                <a:lnTo>
                  <a:pt x="237020" y="12699"/>
                </a:lnTo>
                <a:close/>
              </a:path>
              <a:path w="335279" h="671195">
                <a:moveTo>
                  <a:pt x="304062" y="516458"/>
                </a:moveTo>
                <a:lnTo>
                  <a:pt x="237020" y="516458"/>
                </a:lnTo>
                <a:lnTo>
                  <a:pt x="237020" y="6349"/>
                </a:lnTo>
                <a:lnTo>
                  <a:pt x="243370" y="12699"/>
                </a:lnTo>
                <a:lnTo>
                  <a:pt x="249720" y="12699"/>
                </a:lnTo>
                <a:lnTo>
                  <a:pt x="249720" y="503758"/>
                </a:lnTo>
                <a:lnTo>
                  <a:pt x="243370" y="503758"/>
                </a:lnTo>
                <a:lnTo>
                  <a:pt x="249720" y="510108"/>
                </a:lnTo>
                <a:lnTo>
                  <a:pt x="310413" y="510108"/>
                </a:lnTo>
                <a:lnTo>
                  <a:pt x="304062" y="516458"/>
                </a:lnTo>
                <a:close/>
              </a:path>
              <a:path w="335279" h="671195">
                <a:moveTo>
                  <a:pt x="249720" y="12699"/>
                </a:moveTo>
                <a:lnTo>
                  <a:pt x="243370" y="12699"/>
                </a:lnTo>
                <a:lnTo>
                  <a:pt x="237020" y="6349"/>
                </a:lnTo>
                <a:lnTo>
                  <a:pt x="249720" y="6349"/>
                </a:lnTo>
                <a:lnTo>
                  <a:pt x="249720" y="12699"/>
                </a:lnTo>
                <a:close/>
              </a:path>
              <a:path w="335279" h="671195">
                <a:moveTo>
                  <a:pt x="167360" y="671118"/>
                </a:moveTo>
                <a:lnTo>
                  <a:pt x="0" y="503758"/>
                </a:lnTo>
                <a:lnTo>
                  <a:pt x="85001" y="503758"/>
                </a:lnTo>
                <a:lnTo>
                  <a:pt x="85001" y="505625"/>
                </a:lnTo>
                <a:lnTo>
                  <a:pt x="19824" y="505625"/>
                </a:lnTo>
                <a:lnTo>
                  <a:pt x="15328" y="516458"/>
                </a:lnTo>
                <a:lnTo>
                  <a:pt x="30657" y="516458"/>
                </a:lnTo>
                <a:lnTo>
                  <a:pt x="167354" y="653154"/>
                </a:lnTo>
                <a:lnTo>
                  <a:pt x="162864" y="657644"/>
                </a:lnTo>
                <a:lnTo>
                  <a:pt x="180834" y="657644"/>
                </a:lnTo>
                <a:lnTo>
                  <a:pt x="167360" y="671118"/>
                </a:lnTo>
                <a:close/>
              </a:path>
              <a:path w="335279" h="671195">
                <a:moveTo>
                  <a:pt x="97701" y="510108"/>
                </a:moveTo>
                <a:lnTo>
                  <a:pt x="85001" y="510108"/>
                </a:lnTo>
                <a:lnTo>
                  <a:pt x="91351" y="503758"/>
                </a:lnTo>
                <a:lnTo>
                  <a:pt x="97701" y="503758"/>
                </a:lnTo>
                <a:lnTo>
                  <a:pt x="97701" y="510108"/>
                </a:lnTo>
                <a:close/>
              </a:path>
              <a:path w="335279" h="671195">
                <a:moveTo>
                  <a:pt x="249720" y="510108"/>
                </a:moveTo>
                <a:lnTo>
                  <a:pt x="243370" y="503758"/>
                </a:lnTo>
                <a:lnTo>
                  <a:pt x="249720" y="503758"/>
                </a:lnTo>
                <a:lnTo>
                  <a:pt x="249720" y="510108"/>
                </a:lnTo>
                <a:close/>
              </a:path>
              <a:path w="335279" h="671195">
                <a:moveTo>
                  <a:pt x="310413" y="510108"/>
                </a:moveTo>
                <a:lnTo>
                  <a:pt x="249720" y="510108"/>
                </a:lnTo>
                <a:lnTo>
                  <a:pt x="249720" y="503758"/>
                </a:lnTo>
                <a:lnTo>
                  <a:pt x="334708" y="503758"/>
                </a:lnTo>
                <a:lnTo>
                  <a:pt x="332841" y="505625"/>
                </a:lnTo>
                <a:lnTo>
                  <a:pt x="314896" y="505625"/>
                </a:lnTo>
                <a:lnTo>
                  <a:pt x="310413" y="510108"/>
                </a:lnTo>
                <a:close/>
              </a:path>
              <a:path w="335279" h="671195">
                <a:moveTo>
                  <a:pt x="30657" y="516458"/>
                </a:moveTo>
                <a:lnTo>
                  <a:pt x="15328" y="516458"/>
                </a:lnTo>
                <a:lnTo>
                  <a:pt x="19824" y="505625"/>
                </a:lnTo>
                <a:lnTo>
                  <a:pt x="30657" y="516458"/>
                </a:lnTo>
                <a:close/>
              </a:path>
              <a:path w="335279" h="671195">
                <a:moveTo>
                  <a:pt x="97701" y="516458"/>
                </a:moveTo>
                <a:lnTo>
                  <a:pt x="30657" y="516458"/>
                </a:lnTo>
                <a:lnTo>
                  <a:pt x="19824" y="505625"/>
                </a:lnTo>
                <a:lnTo>
                  <a:pt x="85001" y="505625"/>
                </a:lnTo>
                <a:lnTo>
                  <a:pt x="85001" y="510108"/>
                </a:lnTo>
                <a:lnTo>
                  <a:pt x="97701" y="510108"/>
                </a:lnTo>
                <a:lnTo>
                  <a:pt x="97701" y="516458"/>
                </a:lnTo>
                <a:close/>
              </a:path>
              <a:path w="335279" h="671195">
                <a:moveTo>
                  <a:pt x="180834" y="657644"/>
                </a:moveTo>
                <a:lnTo>
                  <a:pt x="171843" y="657644"/>
                </a:lnTo>
                <a:lnTo>
                  <a:pt x="167354" y="653154"/>
                </a:lnTo>
                <a:lnTo>
                  <a:pt x="314896" y="505625"/>
                </a:lnTo>
                <a:lnTo>
                  <a:pt x="319379" y="516458"/>
                </a:lnTo>
                <a:lnTo>
                  <a:pt x="322009" y="516458"/>
                </a:lnTo>
                <a:lnTo>
                  <a:pt x="180834" y="657644"/>
                </a:lnTo>
                <a:close/>
              </a:path>
              <a:path w="335279" h="671195">
                <a:moveTo>
                  <a:pt x="322009" y="516458"/>
                </a:moveTo>
                <a:lnTo>
                  <a:pt x="319379" y="516458"/>
                </a:lnTo>
                <a:lnTo>
                  <a:pt x="314896" y="505625"/>
                </a:lnTo>
                <a:lnTo>
                  <a:pt x="332841" y="505625"/>
                </a:lnTo>
                <a:lnTo>
                  <a:pt x="322009" y="516458"/>
                </a:lnTo>
                <a:close/>
              </a:path>
              <a:path w="335279" h="671195">
                <a:moveTo>
                  <a:pt x="171843" y="657644"/>
                </a:moveTo>
                <a:lnTo>
                  <a:pt x="162864" y="657644"/>
                </a:lnTo>
                <a:lnTo>
                  <a:pt x="167354" y="653154"/>
                </a:lnTo>
                <a:lnTo>
                  <a:pt x="171843" y="65764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10402" y="1352461"/>
            <a:ext cx="171450" cy="977265"/>
          </a:xfrm>
          <a:custGeom>
            <a:avLst/>
            <a:gdLst/>
            <a:ahLst/>
            <a:cxnLst/>
            <a:rect l="l" t="t" r="r" b="b"/>
            <a:pathLst>
              <a:path w="171450" h="977264">
                <a:moveTo>
                  <a:pt x="57128" y="170649"/>
                </a:moveTo>
                <a:lnTo>
                  <a:pt x="0" y="169164"/>
                </a:lnTo>
                <a:lnTo>
                  <a:pt x="90144" y="0"/>
                </a:lnTo>
                <a:lnTo>
                  <a:pt x="149945" y="127800"/>
                </a:lnTo>
                <a:lnTo>
                  <a:pt x="58242" y="127800"/>
                </a:lnTo>
                <a:lnTo>
                  <a:pt x="57128" y="170649"/>
                </a:lnTo>
                <a:close/>
              </a:path>
              <a:path w="171450" h="977264">
                <a:moveTo>
                  <a:pt x="114252" y="172135"/>
                </a:moveTo>
                <a:lnTo>
                  <a:pt x="57128" y="170649"/>
                </a:lnTo>
                <a:lnTo>
                  <a:pt x="58242" y="127800"/>
                </a:lnTo>
                <a:lnTo>
                  <a:pt x="115366" y="129286"/>
                </a:lnTo>
                <a:lnTo>
                  <a:pt x="114252" y="172135"/>
                </a:lnTo>
                <a:close/>
              </a:path>
              <a:path w="171450" h="977264">
                <a:moveTo>
                  <a:pt x="171386" y="173621"/>
                </a:moveTo>
                <a:lnTo>
                  <a:pt x="114252" y="172135"/>
                </a:lnTo>
                <a:lnTo>
                  <a:pt x="115366" y="129286"/>
                </a:lnTo>
                <a:lnTo>
                  <a:pt x="58242" y="127800"/>
                </a:lnTo>
                <a:lnTo>
                  <a:pt x="149945" y="127800"/>
                </a:lnTo>
                <a:lnTo>
                  <a:pt x="171386" y="173621"/>
                </a:lnTo>
                <a:close/>
              </a:path>
              <a:path w="171450" h="977264">
                <a:moveTo>
                  <a:pt x="93332" y="976858"/>
                </a:moveTo>
                <a:lnTo>
                  <a:pt x="36207" y="975372"/>
                </a:lnTo>
                <a:lnTo>
                  <a:pt x="57128" y="170649"/>
                </a:lnTo>
                <a:lnTo>
                  <a:pt x="114252" y="172135"/>
                </a:lnTo>
                <a:lnTo>
                  <a:pt x="93332" y="9768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328333" y="1262164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322144" y="2310587"/>
            <a:ext cx="7032625" cy="2966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Times New Roman"/>
              <a:cs typeface="Times New Roman"/>
            </a:endParaRPr>
          </a:p>
          <a:p>
            <a:pPr marL="147320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latin typeface="华文楷体"/>
                <a:cs typeface="华文楷体"/>
              </a:rPr>
              <a:t>滑动摩擦力——发生在相互接触并</a:t>
            </a:r>
            <a:r>
              <a:rPr dirty="0" sz="2800" spc="-10" b="1">
                <a:latin typeface="华文楷体"/>
                <a:cs typeface="华文楷体"/>
              </a:rPr>
              <a:t>有</a:t>
            </a:r>
            <a:endParaRPr sz="2800">
              <a:latin typeface="华文楷体"/>
              <a:cs typeface="华文楷体"/>
            </a:endParaRPr>
          </a:p>
          <a:p>
            <a:pPr marL="2743835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相对运动</a:t>
            </a:r>
            <a:r>
              <a:rPr dirty="0" sz="2800" b="1">
                <a:latin typeface="华文楷体"/>
                <a:cs typeface="华文楷体"/>
              </a:rPr>
              <a:t>的物体之间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 marL="1677035" marR="5080" indent="-1529715">
              <a:lnSpc>
                <a:spcPct val="100000"/>
              </a:lnSpc>
              <a:spcBef>
                <a:spcPts val="1575"/>
              </a:spcBef>
            </a:pPr>
            <a:r>
              <a:rPr dirty="0" sz="2800" b="1">
                <a:latin typeface="华文楷体"/>
                <a:cs typeface="华文楷体"/>
              </a:rPr>
              <a:t>静摩擦力</a:t>
            </a:r>
            <a:r>
              <a:rPr dirty="0" sz="2800" spc="55" b="1">
                <a:latin typeface="华文楷体"/>
                <a:cs typeface="华文楷体"/>
              </a:rPr>
              <a:t>——</a:t>
            </a:r>
            <a:r>
              <a:rPr dirty="0" sz="2800" b="1">
                <a:latin typeface="华文楷体"/>
                <a:cs typeface="华文楷体"/>
              </a:rPr>
              <a:t>发生在相互接触，没有相对</a:t>
            </a:r>
            <a:r>
              <a:rPr dirty="0" sz="2800" spc="-10" b="1">
                <a:latin typeface="华文楷体"/>
                <a:cs typeface="华文楷体"/>
              </a:rPr>
              <a:t>运 </a:t>
            </a:r>
            <a:r>
              <a:rPr dirty="0" sz="2800" b="1">
                <a:latin typeface="华文楷体"/>
                <a:cs typeface="华文楷体"/>
              </a:rPr>
              <a:t>动但有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相对运动趋势</a:t>
            </a:r>
            <a:r>
              <a:rPr dirty="0" sz="2800" b="1">
                <a:latin typeface="华文楷体"/>
                <a:cs typeface="华文楷体"/>
              </a:rPr>
              <a:t>的物体之间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1835" y="4142232"/>
            <a:ext cx="1246631" cy="1414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89293" y="3396157"/>
            <a:ext cx="6150605" cy="1270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64892" y="1650492"/>
            <a:ext cx="2221992" cy="1770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17634" y="2870390"/>
            <a:ext cx="963294" cy="171450"/>
          </a:xfrm>
          <a:custGeom>
            <a:avLst/>
            <a:gdLst/>
            <a:ahLst/>
            <a:cxnLst/>
            <a:rect l="l" t="t" r="r" b="b"/>
            <a:pathLst>
              <a:path w="963295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963295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963295" h="171450">
                <a:moveTo>
                  <a:pt x="963180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963180" y="57150"/>
                </a:lnTo>
                <a:lnTo>
                  <a:pt x="963180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09062" y="2522004"/>
            <a:ext cx="5810885" cy="16376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811530">
              <a:lnSpc>
                <a:spcPct val="100000"/>
              </a:lnSpc>
              <a:spcBef>
                <a:spcPts val="2415"/>
              </a:spcBef>
            </a:pPr>
            <a:r>
              <a:rPr dirty="0" sz="2800" b="1">
                <a:latin typeface="华文楷体"/>
                <a:cs typeface="华文楷体"/>
              </a:rPr>
              <a:t>静摩擦力的方向有什么特点呢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9371" y="2956560"/>
            <a:ext cx="617220" cy="307975"/>
          </a:xfrm>
          <a:custGeom>
            <a:avLst/>
            <a:gdLst/>
            <a:ahLst/>
            <a:cxnLst/>
            <a:rect l="l" t="t" r="r" b="b"/>
            <a:pathLst>
              <a:path w="617220" h="307975">
                <a:moveTo>
                  <a:pt x="463295" y="307848"/>
                </a:moveTo>
                <a:lnTo>
                  <a:pt x="463295" y="230123"/>
                </a:lnTo>
                <a:lnTo>
                  <a:pt x="0" y="230123"/>
                </a:lnTo>
                <a:lnTo>
                  <a:pt x="0" y="76200"/>
                </a:lnTo>
                <a:lnTo>
                  <a:pt x="463295" y="76200"/>
                </a:lnTo>
                <a:lnTo>
                  <a:pt x="463295" y="0"/>
                </a:lnTo>
                <a:lnTo>
                  <a:pt x="617219" y="153923"/>
                </a:lnTo>
                <a:lnTo>
                  <a:pt x="463295" y="30784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13453" y="2940786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89">
                <a:moveTo>
                  <a:pt x="463257" y="92354"/>
                </a:moveTo>
                <a:lnTo>
                  <a:pt x="463257" y="0"/>
                </a:lnTo>
                <a:lnTo>
                  <a:pt x="478585" y="15328"/>
                </a:lnTo>
                <a:lnTo>
                  <a:pt x="475957" y="15328"/>
                </a:lnTo>
                <a:lnTo>
                  <a:pt x="465112" y="19824"/>
                </a:lnTo>
                <a:lnTo>
                  <a:pt x="475957" y="30670"/>
                </a:lnTo>
                <a:lnTo>
                  <a:pt x="475957" y="86004"/>
                </a:lnTo>
                <a:lnTo>
                  <a:pt x="469607" y="86004"/>
                </a:lnTo>
                <a:lnTo>
                  <a:pt x="463257" y="92354"/>
                </a:lnTo>
                <a:close/>
              </a:path>
              <a:path w="633095" h="339089">
                <a:moveTo>
                  <a:pt x="475957" y="30670"/>
                </a:moveTo>
                <a:lnTo>
                  <a:pt x="465112" y="19824"/>
                </a:lnTo>
                <a:lnTo>
                  <a:pt x="475957" y="15328"/>
                </a:lnTo>
                <a:lnTo>
                  <a:pt x="475957" y="30670"/>
                </a:lnTo>
                <a:close/>
              </a:path>
              <a:path w="633095" h="339089">
                <a:moveTo>
                  <a:pt x="614660" y="169373"/>
                </a:moveTo>
                <a:lnTo>
                  <a:pt x="475957" y="30670"/>
                </a:lnTo>
                <a:lnTo>
                  <a:pt x="475957" y="15328"/>
                </a:lnTo>
                <a:lnTo>
                  <a:pt x="478585" y="15328"/>
                </a:lnTo>
                <a:lnTo>
                  <a:pt x="628129" y="164884"/>
                </a:lnTo>
                <a:lnTo>
                  <a:pt x="619150" y="164884"/>
                </a:lnTo>
                <a:lnTo>
                  <a:pt x="614660" y="169373"/>
                </a:lnTo>
                <a:close/>
              </a:path>
              <a:path w="633095" h="339089">
                <a:moveTo>
                  <a:pt x="463257" y="252742"/>
                </a:moveTo>
                <a:lnTo>
                  <a:pt x="0" y="252742"/>
                </a:lnTo>
                <a:lnTo>
                  <a:pt x="0" y="86004"/>
                </a:lnTo>
                <a:lnTo>
                  <a:pt x="463257" y="86004"/>
                </a:lnTo>
                <a:lnTo>
                  <a:pt x="463257" y="92354"/>
                </a:lnTo>
                <a:lnTo>
                  <a:pt x="12700" y="92354"/>
                </a:lnTo>
                <a:lnTo>
                  <a:pt x="6350" y="98704"/>
                </a:lnTo>
                <a:lnTo>
                  <a:pt x="12700" y="98704"/>
                </a:lnTo>
                <a:lnTo>
                  <a:pt x="12700" y="240042"/>
                </a:lnTo>
                <a:lnTo>
                  <a:pt x="6350" y="240042"/>
                </a:lnTo>
                <a:lnTo>
                  <a:pt x="12700" y="246392"/>
                </a:lnTo>
                <a:lnTo>
                  <a:pt x="463257" y="246392"/>
                </a:lnTo>
                <a:lnTo>
                  <a:pt x="463257" y="252742"/>
                </a:lnTo>
                <a:close/>
              </a:path>
              <a:path w="633095" h="339089">
                <a:moveTo>
                  <a:pt x="475957" y="98704"/>
                </a:moveTo>
                <a:lnTo>
                  <a:pt x="12700" y="98704"/>
                </a:lnTo>
                <a:lnTo>
                  <a:pt x="12700" y="92354"/>
                </a:lnTo>
                <a:lnTo>
                  <a:pt x="463257" y="92354"/>
                </a:lnTo>
                <a:lnTo>
                  <a:pt x="469607" y="86004"/>
                </a:lnTo>
                <a:lnTo>
                  <a:pt x="475957" y="86004"/>
                </a:lnTo>
                <a:lnTo>
                  <a:pt x="475957" y="98704"/>
                </a:lnTo>
                <a:close/>
              </a:path>
              <a:path w="633095" h="339089">
                <a:moveTo>
                  <a:pt x="12700" y="98704"/>
                </a:moveTo>
                <a:lnTo>
                  <a:pt x="6350" y="98704"/>
                </a:lnTo>
                <a:lnTo>
                  <a:pt x="12700" y="92354"/>
                </a:lnTo>
                <a:lnTo>
                  <a:pt x="12700" y="98704"/>
                </a:lnTo>
                <a:close/>
              </a:path>
              <a:path w="633095" h="339089">
                <a:moveTo>
                  <a:pt x="619150" y="173862"/>
                </a:moveTo>
                <a:lnTo>
                  <a:pt x="614660" y="169373"/>
                </a:lnTo>
                <a:lnTo>
                  <a:pt x="619150" y="164884"/>
                </a:lnTo>
                <a:lnTo>
                  <a:pt x="619150" y="173862"/>
                </a:lnTo>
                <a:close/>
              </a:path>
              <a:path w="633095" h="339089">
                <a:moveTo>
                  <a:pt x="628141" y="173862"/>
                </a:moveTo>
                <a:lnTo>
                  <a:pt x="619150" y="173862"/>
                </a:lnTo>
                <a:lnTo>
                  <a:pt x="619150" y="164884"/>
                </a:lnTo>
                <a:lnTo>
                  <a:pt x="628129" y="164884"/>
                </a:lnTo>
                <a:lnTo>
                  <a:pt x="632625" y="169379"/>
                </a:lnTo>
                <a:lnTo>
                  <a:pt x="628141" y="173862"/>
                </a:lnTo>
                <a:close/>
              </a:path>
              <a:path w="633095" h="339089">
                <a:moveTo>
                  <a:pt x="478586" y="323418"/>
                </a:moveTo>
                <a:lnTo>
                  <a:pt x="475957" y="323418"/>
                </a:lnTo>
                <a:lnTo>
                  <a:pt x="475957" y="308076"/>
                </a:lnTo>
                <a:lnTo>
                  <a:pt x="614667" y="169379"/>
                </a:lnTo>
                <a:lnTo>
                  <a:pt x="619150" y="173862"/>
                </a:lnTo>
                <a:lnTo>
                  <a:pt x="628141" y="173862"/>
                </a:lnTo>
                <a:lnTo>
                  <a:pt x="478586" y="323418"/>
                </a:lnTo>
                <a:close/>
              </a:path>
              <a:path w="633095" h="339089">
                <a:moveTo>
                  <a:pt x="12700" y="246392"/>
                </a:moveTo>
                <a:lnTo>
                  <a:pt x="6350" y="240042"/>
                </a:lnTo>
                <a:lnTo>
                  <a:pt x="12700" y="240042"/>
                </a:lnTo>
                <a:lnTo>
                  <a:pt x="12700" y="246392"/>
                </a:lnTo>
                <a:close/>
              </a:path>
              <a:path w="633095" h="339089">
                <a:moveTo>
                  <a:pt x="475957" y="252742"/>
                </a:moveTo>
                <a:lnTo>
                  <a:pt x="469607" y="252742"/>
                </a:lnTo>
                <a:lnTo>
                  <a:pt x="463257" y="246392"/>
                </a:lnTo>
                <a:lnTo>
                  <a:pt x="12700" y="246392"/>
                </a:lnTo>
                <a:lnTo>
                  <a:pt x="12700" y="240042"/>
                </a:lnTo>
                <a:lnTo>
                  <a:pt x="475957" y="240042"/>
                </a:lnTo>
                <a:lnTo>
                  <a:pt x="475957" y="252742"/>
                </a:lnTo>
                <a:close/>
              </a:path>
              <a:path w="633095" h="339089">
                <a:moveTo>
                  <a:pt x="463257" y="338747"/>
                </a:moveTo>
                <a:lnTo>
                  <a:pt x="463257" y="246392"/>
                </a:lnTo>
                <a:lnTo>
                  <a:pt x="469607" y="252742"/>
                </a:lnTo>
                <a:lnTo>
                  <a:pt x="475957" y="252742"/>
                </a:lnTo>
                <a:lnTo>
                  <a:pt x="475957" y="308076"/>
                </a:lnTo>
                <a:lnTo>
                  <a:pt x="465112" y="318922"/>
                </a:lnTo>
                <a:lnTo>
                  <a:pt x="475957" y="323418"/>
                </a:lnTo>
                <a:lnTo>
                  <a:pt x="478586" y="323418"/>
                </a:lnTo>
                <a:lnTo>
                  <a:pt x="463257" y="338747"/>
                </a:lnTo>
                <a:close/>
              </a:path>
              <a:path w="633095" h="339089">
                <a:moveTo>
                  <a:pt x="475957" y="323418"/>
                </a:moveTo>
                <a:lnTo>
                  <a:pt x="465112" y="318922"/>
                </a:lnTo>
                <a:lnTo>
                  <a:pt x="475957" y="308076"/>
                </a:lnTo>
                <a:lnTo>
                  <a:pt x="475957" y="32341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59752" y="1719072"/>
            <a:ext cx="2037588" cy="1440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37017" y="1529816"/>
            <a:ext cx="518159" cy="889000"/>
          </a:xfrm>
          <a:custGeom>
            <a:avLst/>
            <a:gdLst/>
            <a:ahLst/>
            <a:cxnLst/>
            <a:rect l="l" t="t" r="r" b="b"/>
            <a:pathLst>
              <a:path w="518159" h="889000">
                <a:moveTo>
                  <a:pt x="408616" y="135357"/>
                </a:moveTo>
                <a:lnTo>
                  <a:pt x="358825" y="107315"/>
                </a:lnTo>
                <a:lnTo>
                  <a:pt x="517664" y="0"/>
                </a:lnTo>
                <a:lnTo>
                  <a:pt x="512827" y="98005"/>
                </a:lnTo>
                <a:lnTo>
                  <a:pt x="429653" y="98005"/>
                </a:lnTo>
                <a:lnTo>
                  <a:pt x="408616" y="135357"/>
                </a:lnTo>
                <a:close/>
              </a:path>
              <a:path w="518159" h="889000">
                <a:moveTo>
                  <a:pt x="458416" y="163405"/>
                </a:moveTo>
                <a:lnTo>
                  <a:pt x="408616" y="135357"/>
                </a:lnTo>
                <a:lnTo>
                  <a:pt x="429653" y="98005"/>
                </a:lnTo>
                <a:lnTo>
                  <a:pt x="479450" y="126060"/>
                </a:lnTo>
                <a:lnTo>
                  <a:pt x="458416" y="163405"/>
                </a:lnTo>
                <a:close/>
              </a:path>
              <a:path w="518159" h="889000">
                <a:moveTo>
                  <a:pt x="508215" y="191452"/>
                </a:moveTo>
                <a:lnTo>
                  <a:pt x="458416" y="163405"/>
                </a:lnTo>
                <a:lnTo>
                  <a:pt x="479450" y="126060"/>
                </a:lnTo>
                <a:lnTo>
                  <a:pt x="429653" y="98005"/>
                </a:lnTo>
                <a:lnTo>
                  <a:pt x="512827" y="98005"/>
                </a:lnTo>
                <a:lnTo>
                  <a:pt x="508215" y="191452"/>
                </a:lnTo>
                <a:close/>
              </a:path>
              <a:path w="518159" h="889000">
                <a:moveTo>
                  <a:pt x="49796" y="888885"/>
                </a:moveTo>
                <a:lnTo>
                  <a:pt x="0" y="860844"/>
                </a:lnTo>
                <a:lnTo>
                  <a:pt x="408616" y="135357"/>
                </a:lnTo>
                <a:lnTo>
                  <a:pt x="458416" y="163405"/>
                </a:lnTo>
                <a:lnTo>
                  <a:pt x="49796" y="88888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68411" y="2540507"/>
            <a:ext cx="425450" cy="588645"/>
          </a:xfrm>
          <a:custGeom>
            <a:avLst/>
            <a:gdLst/>
            <a:ahLst/>
            <a:cxnLst/>
            <a:rect l="l" t="t" r="r" b="b"/>
            <a:pathLst>
              <a:path w="425450" h="588644">
                <a:moveTo>
                  <a:pt x="222828" y="429768"/>
                </a:moveTo>
                <a:lnTo>
                  <a:pt x="62484" y="429768"/>
                </a:lnTo>
                <a:lnTo>
                  <a:pt x="301752" y="0"/>
                </a:lnTo>
                <a:lnTo>
                  <a:pt x="425196" y="68580"/>
                </a:lnTo>
                <a:lnTo>
                  <a:pt x="222828" y="429768"/>
                </a:lnTo>
                <a:close/>
              </a:path>
              <a:path w="425450" h="588644">
                <a:moveTo>
                  <a:pt x="54864" y="588264"/>
                </a:moveTo>
                <a:lnTo>
                  <a:pt x="0" y="394716"/>
                </a:lnTo>
                <a:lnTo>
                  <a:pt x="62484" y="429768"/>
                </a:lnTo>
                <a:lnTo>
                  <a:pt x="222828" y="429768"/>
                </a:lnTo>
                <a:lnTo>
                  <a:pt x="184404" y="498348"/>
                </a:lnTo>
                <a:lnTo>
                  <a:pt x="246888" y="533400"/>
                </a:lnTo>
                <a:lnTo>
                  <a:pt x="54864" y="58826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58277" y="2531465"/>
            <a:ext cx="445134" cy="605155"/>
          </a:xfrm>
          <a:custGeom>
            <a:avLst/>
            <a:gdLst/>
            <a:ahLst/>
            <a:cxnLst/>
            <a:rect l="l" t="t" r="r" b="b"/>
            <a:pathLst>
              <a:path w="445134" h="605155">
                <a:moveTo>
                  <a:pt x="80934" y="435825"/>
                </a:moveTo>
                <a:lnTo>
                  <a:pt x="66382" y="435825"/>
                </a:lnTo>
                <a:lnTo>
                  <a:pt x="75018" y="433374"/>
                </a:lnTo>
                <a:lnTo>
                  <a:pt x="69485" y="430279"/>
                </a:lnTo>
                <a:lnTo>
                  <a:pt x="310146" y="0"/>
                </a:lnTo>
                <a:lnTo>
                  <a:pt x="331148" y="11747"/>
                </a:lnTo>
                <a:lnTo>
                  <a:pt x="318122" y="11747"/>
                </a:lnTo>
                <a:lnTo>
                  <a:pt x="309486" y="14185"/>
                </a:lnTo>
                <a:lnTo>
                  <a:pt x="315025" y="17284"/>
                </a:lnTo>
                <a:lnTo>
                  <a:pt x="80934" y="435825"/>
                </a:lnTo>
                <a:close/>
              </a:path>
              <a:path w="445134" h="605155">
                <a:moveTo>
                  <a:pt x="315025" y="17284"/>
                </a:moveTo>
                <a:lnTo>
                  <a:pt x="309486" y="14185"/>
                </a:lnTo>
                <a:lnTo>
                  <a:pt x="318122" y="11747"/>
                </a:lnTo>
                <a:lnTo>
                  <a:pt x="315025" y="17284"/>
                </a:lnTo>
                <a:close/>
              </a:path>
              <a:path w="445134" h="605155">
                <a:moveTo>
                  <a:pt x="427226" y="80041"/>
                </a:moveTo>
                <a:lnTo>
                  <a:pt x="315025" y="17284"/>
                </a:lnTo>
                <a:lnTo>
                  <a:pt x="318122" y="11747"/>
                </a:lnTo>
                <a:lnTo>
                  <a:pt x="331148" y="11747"/>
                </a:lnTo>
                <a:lnTo>
                  <a:pt x="443332" y="74498"/>
                </a:lnTo>
                <a:lnTo>
                  <a:pt x="430326" y="74498"/>
                </a:lnTo>
                <a:lnTo>
                  <a:pt x="427226" y="80041"/>
                </a:lnTo>
                <a:close/>
              </a:path>
              <a:path w="445134" h="605155">
                <a:moveTo>
                  <a:pt x="432777" y="83146"/>
                </a:moveTo>
                <a:lnTo>
                  <a:pt x="427226" y="80041"/>
                </a:lnTo>
                <a:lnTo>
                  <a:pt x="430326" y="74498"/>
                </a:lnTo>
                <a:lnTo>
                  <a:pt x="432777" y="83146"/>
                </a:lnTo>
                <a:close/>
              </a:path>
              <a:path w="445134" h="605155">
                <a:moveTo>
                  <a:pt x="440044" y="83146"/>
                </a:moveTo>
                <a:lnTo>
                  <a:pt x="432777" y="83146"/>
                </a:lnTo>
                <a:lnTo>
                  <a:pt x="430326" y="74498"/>
                </a:lnTo>
                <a:lnTo>
                  <a:pt x="443332" y="74498"/>
                </a:lnTo>
                <a:lnTo>
                  <a:pt x="444512" y="75158"/>
                </a:lnTo>
                <a:lnTo>
                  <a:pt x="440044" y="83146"/>
                </a:lnTo>
                <a:close/>
              </a:path>
              <a:path w="445134" h="605155">
                <a:moveTo>
                  <a:pt x="240372" y="540415"/>
                </a:moveTo>
                <a:lnTo>
                  <a:pt x="186575" y="510324"/>
                </a:lnTo>
                <a:lnTo>
                  <a:pt x="427226" y="80041"/>
                </a:lnTo>
                <a:lnTo>
                  <a:pt x="432777" y="83146"/>
                </a:lnTo>
                <a:lnTo>
                  <a:pt x="440044" y="83146"/>
                </a:lnTo>
                <a:lnTo>
                  <a:pt x="205598" y="502335"/>
                </a:lnTo>
                <a:lnTo>
                  <a:pt x="198310" y="502335"/>
                </a:lnTo>
                <a:lnTo>
                  <a:pt x="200761" y="510984"/>
                </a:lnTo>
                <a:lnTo>
                  <a:pt x="213775" y="510984"/>
                </a:lnTo>
                <a:lnTo>
                  <a:pt x="258944" y="536244"/>
                </a:lnTo>
                <a:lnTo>
                  <a:pt x="255130" y="536244"/>
                </a:lnTo>
                <a:lnTo>
                  <a:pt x="240372" y="540415"/>
                </a:lnTo>
                <a:close/>
              </a:path>
              <a:path w="445134" h="605155">
                <a:moveTo>
                  <a:pt x="60223" y="604532"/>
                </a:moveTo>
                <a:lnTo>
                  <a:pt x="0" y="391414"/>
                </a:lnTo>
                <a:lnTo>
                  <a:pt x="20207" y="402717"/>
                </a:lnTo>
                <a:lnTo>
                  <a:pt x="16395" y="402717"/>
                </a:lnTo>
                <a:lnTo>
                  <a:pt x="7175" y="409981"/>
                </a:lnTo>
                <a:lnTo>
                  <a:pt x="20565" y="417469"/>
                </a:lnTo>
                <a:lnTo>
                  <a:pt x="69000" y="588848"/>
                </a:lnTo>
                <a:lnTo>
                  <a:pt x="62890" y="590575"/>
                </a:lnTo>
                <a:lnTo>
                  <a:pt x="70726" y="594956"/>
                </a:lnTo>
                <a:lnTo>
                  <a:pt x="94103" y="594956"/>
                </a:lnTo>
                <a:lnTo>
                  <a:pt x="60223" y="604532"/>
                </a:lnTo>
                <a:close/>
              </a:path>
              <a:path w="445134" h="605155">
                <a:moveTo>
                  <a:pt x="20565" y="417469"/>
                </a:moveTo>
                <a:lnTo>
                  <a:pt x="7175" y="409981"/>
                </a:lnTo>
                <a:lnTo>
                  <a:pt x="16395" y="402717"/>
                </a:lnTo>
                <a:lnTo>
                  <a:pt x="20565" y="417469"/>
                </a:lnTo>
                <a:close/>
              </a:path>
              <a:path w="445134" h="605155">
                <a:moveTo>
                  <a:pt x="74371" y="447560"/>
                </a:moveTo>
                <a:lnTo>
                  <a:pt x="20565" y="417469"/>
                </a:lnTo>
                <a:lnTo>
                  <a:pt x="16395" y="402717"/>
                </a:lnTo>
                <a:lnTo>
                  <a:pt x="20207" y="402717"/>
                </a:lnTo>
                <a:lnTo>
                  <a:pt x="69485" y="430279"/>
                </a:lnTo>
                <a:lnTo>
                  <a:pt x="66382" y="435825"/>
                </a:lnTo>
                <a:lnTo>
                  <a:pt x="80934" y="435825"/>
                </a:lnTo>
                <a:lnTo>
                  <a:pt x="74371" y="447560"/>
                </a:lnTo>
                <a:close/>
              </a:path>
              <a:path w="445134" h="605155">
                <a:moveTo>
                  <a:pt x="66382" y="435825"/>
                </a:moveTo>
                <a:lnTo>
                  <a:pt x="69485" y="430279"/>
                </a:lnTo>
                <a:lnTo>
                  <a:pt x="75018" y="433374"/>
                </a:lnTo>
                <a:lnTo>
                  <a:pt x="66382" y="435825"/>
                </a:lnTo>
                <a:close/>
              </a:path>
              <a:path w="445134" h="605155">
                <a:moveTo>
                  <a:pt x="200761" y="510984"/>
                </a:moveTo>
                <a:lnTo>
                  <a:pt x="198310" y="502335"/>
                </a:lnTo>
                <a:lnTo>
                  <a:pt x="203862" y="505440"/>
                </a:lnTo>
                <a:lnTo>
                  <a:pt x="200761" y="510984"/>
                </a:lnTo>
                <a:close/>
              </a:path>
              <a:path w="445134" h="605155">
                <a:moveTo>
                  <a:pt x="203862" y="505440"/>
                </a:moveTo>
                <a:lnTo>
                  <a:pt x="198310" y="502335"/>
                </a:lnTo>
                <a:lnTo>
                  <a:pt x="205598" y="502335"/>
                </a:lnTo>
                <a:lnTo>
                  <a:pt x="203862" y="505440"/>
                </a:lnTo>
                <a:close/>
              </a:path>
              <a:path w="445134" h="605155">
                <a:moveTo>
                  <a:pt x="213775" y="510984"/>
                </a:moveTo>
                <a:lnTo>
                  <a:pt x="200761" y="510984"/>
                </a:lnTo>
                <a:lnTo>
                  <a:pt x="203862" y="505440"/>
                </a:lnTo>
                <a:lnTo>
                  <a:pt x="213775" y="510984"/>
                </a:lnTo>
                <a:close/>
              </a:path>
              <a:path w="445134" h="605155">
                <a:moveTo>
                  <a:pt x="253758" y="547903"/>
                </a:moveTo>
                <a:lnTo>
                  <a:pt x="240372" y="540415"/>
                </a:lnTo>
                <a:lnTo>
                  <a:pt x="255130" y="536244"/>
                </a:lnTo>
                <a:lnTo>
                  <a:pt x="253758" y="547903"/>
                </a:lnTo>
                <a:close/>
              </a:path>
              <a:path w="445134" h="605155">
                <a:moveTo>
                  <a:pt x="260581" y="547903"/>
                </a:moveTo>
                <a:lnTo>
                  <a:pt x="253758" y="547903"/>
                </a:lnTo>
                <a:lnTo>
                  <a:pt x="255130" y="536244"/>
                </a:lnTo>
                <a:lnTo>
                  <a:pt x="258944" y="536244"/>
                </a:lnTo>
                <a:lnTo>
                  <a:pt x="273342" y="544296"/>
                </a:lnTo>
                <a:lnTo>
                  <a:pt x="260581" y="547903"/>
                </a:lnTo>
                <a:close/>
              </a:path>
              <a:path w="445134" h="605155">
                <a:moveTo>
                  <a:pt x="94103" y="594956"/>
                </a:moveTo>
                <a:lnTo>
                  <a:pt x="70726" y="594956"/>
                </a:lnTo>
                <a:lnTo>
                  <a:pt x="69000" y="588848"/>
                </a:lnTo>
                <a:lnTo>
                  <a:pt x="240372" y="540415"/>
                </a:lnTo>
                <a:lnTo>
                  <a:pt x="253758" y="547903"/>
                </a:lnTo>
                <a:lnTo>
                  <a:pt x="260581" y="547903"/>
                </a:lnTo>
                <a:lnTo>
                  <a:pt x="94103" y="594956"/>
                </a:lnTo>
                <a:close/>
              </a:path>
              <a:path w="445134" h="605155">
                <a:moveTo>
                  <a:pt x="70726" y="594956"/>
                </a:moveTo>
                <a:lnTo>
                  <a:pt x="62890" y="590575"/>
                </a:lnTo>
                <a:lnTo>
                  <a:pt x="69000" y="588848"/>
                </a:lnTo>
                <a:lnTo>
                  <a:pt x="70726" y="59495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533409" y="1578140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48784" y="1726692"/>
            <a:ext cx="2258567" cy="1519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31864" y="2846832"/>
            <a:ext cx="304800" cy="655320"/>
          </a:xfrm>
          <a:custGeom>
            <a:avLst/>
            <a:gdLst/>
            <a:ahLst/>
            <a:cxnLst/>
            <a:rect l="l" t="t" r="r" b="b"/>
            <a:pathLst>
              <a:path w="304800" h="655320">
                <a:moveTo>
                  <a:pt x="228600" y="502920"/>
                </a:moveTo>
                <a:lnTo>
                  <a:pt x="76200" y="502920"/>
                </a:lnTo>
                <a:lnTo>
                  <a:pt x="76200" y="0"/>
                </a:lnTo>
                <a:lnTo>
                  <a:pt x="228600" y="0"/>
                </a:lnTo>
                <a:lnTo>
                  <a:pt x="228600" y="502920"/>
                </a:lnTo>
                <a:close/>
              </a:path>
              <a:path w="304800" h="655320">
                <a:moveTo>
                  <a:pt x="152400" y="655320"/>
                </a:moveTo>
                <a:lnTo>
                  <a:pt x="0" y="502920"/>
                </a:lnTo>
                <a:lnTo>
                  <a:pt x="304800" y="502920"/>
                </a:lnTo>
                <a:lnTo>
                  <a:pt x="152400" y="65532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17271" y="2839897"/>
            <a:ext cx="335280" cy="671195"/>
          </a:xfrm>
          <a:custGeom>
            <a:avLst/>
            <a:gdLst/>
            <a:ahLst/>
            <a:cxnLst/>
            <a:rect l="l" t="t" r="r" b="b"/>
            <a:pathLst>
              <a:path w="335279" h="671195">
                <a:moveTo>
                  <a:pt x="85001" y="510108"/>
                </a:moveTo>
                <a:lnTo>
                  <a:pt x="85001" y="0"/>
                </a:lnTo>
                <a:lnTo>
                  <a:pt x="249720" y="0"/>
                </a:lnTo>
                <a:lnTo>
                  <a:pt x="249720" y="6349"/>
                </a:lnTo>
                <a:lnTo>
                  <a:pt x="97701" y="6349"/>
                </a:lnTo>
                <a:lnTo>
                  <a:pt x="91351" y="12699"/>
                </a:lnTo>
                <a:lnTo>
                  <a:pt x="97701" y="12699"/>
                </a:lnTo>
                <a:lnTo>
                  <a:pt x="97701" y="503758"/>
                </a:lnTo>
                <a:lnTo>
                  <a:pt x="91351" y="503758"/>
                </a:lnTo>
                <a:lnTo>
                  <a:pt x="85001" y="510108"/>
                </a:lnTo>
                <a:close/>
              </a:path>
              <a:path w="335279" h="671195">
                <a:moveTo>
                  <a:pt x="97701" y="12699"/>
                </a:moveTo>
                <a:lnTo>
                  <a:pt x="91351" y="12699"/>
                </a:lnTo>
                <a:lnTo>
                  <a:pt x="97701" y="6349"/>
                </a:lnTo>
                <a:lnTo>
                  <a:pt x="97701" y="12699"/>
                </a:lnTo>
                <a:close/>
              </a:path>
              <a:path w="335279" h="671195">
                <a:moveTo>
                  <a:pt x="237020" y="12699"/>
                </a:moveTo>
                <a:lnTo>
                  <a:pt x="97701" y="12699"/>
                </a:lnTo>
                <a:lnTo>
                  <a:pt x="97701" y="6349"/>
                </a:lnTo>
                <a:lnTo>
                  <a:pt x="237020" y="6349"/>
                </a:lnTo>
                <a:lnTo>
                  <a:pt x="237020" y="12699"/>
                </a:lnTo>
                <a:close/>
              </a:path>
              <a:path w="335279" h="671195">
                <a:moveTo>
                  <a:pt x="304062" y="516458"/>
                </a:moveTo>
                <a:lnTo>
                  <a:pt x="237020" y="516458"/>
                </a:lnTo>
                <a:lnTo>
                  <a:pt x="237020" y="6349"/>
                </a:lnTo>
                <a:lnTo>
                  <a:pt x="243370" y="12699"/>
                </a:lnTo>
                <a:lnTo>
                  <a:pt x="249720" y="12699"/>
                </a:lnTo>
                <a:lnTo>
                  <a:pt x="249720" y="503758"/>
                </a:lnTo>
                <a:lnTo>
                  <a:pt x="243370" y="503758"/>
                </a:lnTo>
                <a:lnTo>
                  <a:pt x="249720" y="510108"/>
                </a:lnTo>
                <a:lnTo>
                  <a:pt x="310413" y="510108"/>
                </a:lnTo>
                <a:lnTo>
                  <a:pt x="304062" y="516458"/>
                </a:lnTo>
                <a:close/>
              </a:path>
              <a:path w="335279" h="671195">
                <a:moveTo>
                  <a:pt x="249720" y="12699"/>
                </a:moveTo>
                <a:lnTo>
                  <a:pt x="243370" y="12699"/>
                </a:lnTo>
                <a:lnTo>
                  <a:pt x="237020" y="6349"/>
                </a:lnTo>
                <a:lnTo>
                  <a:pt x="249720" y="6349"/>
                </a:lnTo>
                <a:lnTo>
                  <a:pt x="249720" y="12699"/>
                </a:lnTo>
                <a:close/>
              </a:path>
              <a:path w="335279" h="671195">
                <a:moveTo>
                  <a:pt x="167360" y="671118"/>
                </a:moveTo>
                <a:lnTo>
                  <a:pt x="0" y="503758"/>
                </a:lnTo>
                <a:lnTo>
                  <a:pt x="85001" y="503758"/>
                </a:lnTo>
                <a:lnTo>
                  <a:pt x="85001" y="505625"/>
                </a:lnTo>
                <a:lnTo>
                  <a:pt x="19824" y="505625"/>
                </a:lnTo>
                <a:lnTo>
                  <a:pt x="15328" y="516458"/>
                </a:lnTo>
                <a:lnTo>
                  <a:pt x="30657" y="516458"/>
                </a:lnTo>
                <a:lnTo>
                  <a:pt x="167354" y="653154"/>
                </a:lnTo>
                <a:lnTo>
                  <a:pt x="162864" y="657644"/>
                </a:lnTo>
                <a:lnTo>
                  <a:pt x="180834" y="657644"/>
                </a:lnTo>
                <a:lnTo>
                  <a:pt x="167360" y="671118"/>
                </a:lnTo>
                <a:close/>
              </a:path>
              <a:path w="335279" h="671195">
                <a:moveTo>
                  <a:pt x="97701" y="510108"/>
                </a:moveTo>
                <a:lnTo>
                  <a:pt x="85001" y="510108"/>
                </a:lnTo>
                <a:lnTo>
                  <a:pt x="91351" y="503758"/>
                </a:lnTo>
                <a:lnTo>
                  <a:pt x="97701" y="503758"/>
                </a:lnTo>
                <a:lnTo>
                  <a:pt x="97701" y="510108"/>
                </a:lnTo>
                <a:close/>
              </a:path>
              <a:path w="335279" h="671195">
                <a:moveTo>
                  <a:pt x="249720" y="510108"/>
                </a:moveTo>
                <a:lnTo>
                  <a:pt x="243370" y="503758"/>
                </a:lnTo>
                <a:lnTo>
                  <a:pt x="249720" y="503758"/>
                </a:lnTo>
                <a:lnTo>
                  <a:pt x="249720" y="510108"/>
                </a:lnTo>
                <a:close/>
              </a:path>
              <a:path w="335279" h="671195">
                <a:moveTo>
                  <a:pt x="310413" y="510108"/>
                </a:moveTo>
                <a:lnTo>
                  <a:pt x="249720" y="510108"/>
                </a:lnTo>
                <a:lnTo>
                  <a:pt x="249720" y="503758"/>
                </a:lnTo>
                <a:lnTo>
                  <a:pt x="334708" y="503758"/>
                </a:lnTo>
                <a:lnTo>
                  <a:pt x="332841" y="505625"/>
                </a:lnTo>
                <a:lnTo>
                  <a:pt x="314896" y="505625"/>
                </a:lnTo>
                <a:lnTo>
                  <a:pt x="310413" y="510108"/>
                </a:lnTo>
                <a:close/>
              </a:path>
              <a:path w="335279" h="671195">
                <a:moveTo>
                  <a:pt x="30657" y="516458"/>
                </a:moveTo>
                <a:lnTo>
                  <a:pt x="15328" y="516458"/>
                </a:lnTo>
                <a:lnTo>
                  <a:pt x="19824" y="505625"/>
                </a:lnTo>
                <a:lnTo>
                  <a:pt x="30657" y="516458"/>
                </a:lnTo>
                <a:close/>
              </a:path>
              <a:path w="335279" h="671195">
                <a:moveTo>
                  <a:pt x="97701" y="516458"/>
                </a:moveTo>
                <a:lnTo>
                  <a:pt x="30657" y="516458"/>
                </a:lnTo>
                <a:lnTo>
                  <a:pt x="19824" y="505625"/>
                </a:lnTo>
                <a:lnTo>
                  <a:pt x="85001" y="505625"/>
                </a:lnTo>
                <a:lnTo>
                  <a:pt x="85001" y="510108"/>
                </a:lnTo>
                <a:lnTo>
                  <a:pt x="97701" y="510108"/>
                </a:lnTo>
                <a:lnTo>
                  <a:pt x="97701" y="516458"/>
                </a:lnTo>
                <a:close/>
              </a:path>
              <a:path w="335279" h="671195">
                <a:moveTo>
                  <a:pt x="180834" y="657644"/>
                </a:moveTo>
                <a:lnTo>
                  <a:pt x="171843" y="657644"/>
                </a:lnTo>
                <a:lnTo>
                  <a:pt x="167354" y="653154"/>
                </a:lnTo>
                <a:lnTo>
                  <a:pt x="314896" y="505625"/>
                </a:lnTo>
                <a:lnTo>
                  <a:pt x="319379" y="516458"/>
                </a:lnTo>
                <a:lnTo>
                  <a:pt x="322009" y="516458"/>
                </a:lnTo>
                <a:lnTo>
                  <a:pt x="180834" y="657644"/>
                </a:lnTo>
                <a:close/>
              </a:path>
              <a:path w="335279" h="671195">
                <a:moveTo>
                  <a:pt x="322009" y="516458"/>
                </a:moveTo>
                <a:lnTo>
                  <a:pt x="319379" y="516458"/>
                </a:lnTo>
                <a:lnTo>
                  <a:pt x="314896" y="505625"/>
                </a:lnTo>
                <a:lnTo>
                  <a:pt x="332841" y="505625"/>
                </a:lnTo>
                <a:lnTo>
                  <a:pt x="322009" y="516458"/>
                </a:lnTo>
                <a:close/>
              </a:path>
              <a:path w="335279" h="671195">
                <a:moveTo>
                  <a:pt x="171843" y="657644"/>
                </a:moveTo>
                <a:lnTo>
                  <a:pt x="162864" y="657644"/>
                </a:lnTo>
                <a:lnTo>
                  <a:pt x="167354" y="653154"/>
                </a:lnTo>
                <a:lnTo>
                  <a:pt x="171843" y="65764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47358" y="1566075"/>
            <a:ext cx="171450" cy="1014730"/>
          </a:xfrm>
          <a:custGeom>
            <a:avLst/>
            <a:gdLst/>
            <a:ahLst/>
            <a:cxnLst/>
            <a:rect l="l" t="t" r="r" b="b"/>
            <a:pathLst>
              <a:path w="171450" h="1014730">
                <a:moveTo>
                  <a:pt x="57135" y="170738"/>
                </a:moveTo>
                <a:lnTo>
                  <a:pt x="0" y="169418"/>
                </a:lnTo>
                <a:lnTo>
                  <a:pt x="89662" y="0"/>
                </a:lnTo>
                <a:lnTo>
                  <a:pt x="149953" y="127889"/>
                </a:lnTo>
                <a:lnTo>
                  <a:pt x="58127" y="127889"/>
                </a:lnTo>
                <a:lnTo>
                  <a:pt x="57135" y="170738"/>
                </a:lnTo>
                <a:close/>
              </a:path>
              <a:path w="171450" h="1014730">
                <a:moveTo>
                  <a:pt x="114260" y="172059"/>
                </a:moveTo>
                <a:lnTo>
                  <a:pt x="57135" y="170738"/>
                </a:lnTo>
                <a:lnTo>
                  <a:pt x="58127" y="127889"/>
                </a:lnTo>
                <a:lnTo>
                  <a:pt x="115252" y="129209"/>
                </a:lnTo>
                <a:lnTo>
                  <a:pt x="114260" y="172059"/>
                </a:lnTo>
                <a:close/>
              </a:path>
              <a:path w="171450" h="1014730">
                <a:moveTo>
                  <a:pt x="171399" y="173380"/>
                </a:moveTo>
                <a:lnTo>
                  <a:pt x="114260" y="172059"/>
                </a:lnTo>
                <a:lnTo>
                  <a:pt x="115252" y="129209"/>
                </a:lnTo>
                <a:lnTo>
                  <a:pt x="58127" y="127889"/>
                </a:lnTo>
                <a:lnTo>
                  <a:pt x="149953" y="127889"/>
                </a:lnTo>
                <a:lnTo>
                  <a:pt x="171399" y="173380"/>
                </a:lnTo>
                <a:close/>
              </a:path>
              <a:path w="171450" h="1014730">
                <a:moveTo>
                  <a:pt x="94754" y="1014666"/>
                </a:moveTo>
                <a:lnTo>
                  <a:pt x="37617" y="1013345"/>
                </a:lnTo>
                <a:lnTo>
                  <a:pt x="57135" y="170738"/>
                </a:lnTo>
                <a:lnTo>
                  <a:pt x="114260" y="172059"/>
                </a:lnTo>
                <a:lnTo>
                  <a:pt x="94754" y="10146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64020" y="1513662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9531" y="188579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47188" y="161543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19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46832" y="1839467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2180" y="1378877"/>
            <a:ext cx="2692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/>
              <a:t>静摩擦力的方向</a:t>
            </a:r>
            <a:endParaRPr sz="3000"/>
          </a:p>
        </p:txBody>
      </p:sp>
      <p:sp>
        <p:nvSpPr>
          <p:cNvPr id="6" name="object 6"/>
          <p:cNvSpPr/>
          <p:nvPr/>
        </p:nvSpPr>
        <p:spPr>
          <a:xfrm>
            <a:off x="2444495" y="2298192"/>
            <a:ext cx="2221992" cy="1770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27972" y="3499256"/>
            <a:ext cx="963294" cy="171450"/>
          </a:xfrm>
          <a:custGeom>
            <a:avLst/>
            <a:gdLst/>
            <a:ahLst/>
            <a:cxnLst/>
            <a:rect l="l" t="t" r="r" b="b"/>
            <a:pathLst>
              <a:path w="963295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963295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963295" h="171450">
                <a:moveTo>
                  <a:pt x="963168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963168" y="57150"/>
                </a:lnTo>
                <a:lnTo>
                  <a:pt x="963168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45029" y="3393630"/>
            <a:ext cx="5993765" cy="1687195"/>
          </a:xfrm>
          <a:prstGeom prst="rect">
            <a:avLst/>
          </a:prstGeom>
        </p:spPr>
        <p:txBody>
          <a:bodyPr wrap="square" lIns="0" tIns="203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 marL="281940" marR="5080">
              <a:lnSpc>
                <a:spcPct val="100000"/>
              </a:lnSpc>
              <a:spcBef>
                <a:spcPts val="1500"/>
              </a:spcBef>
            </a:pPr>
            <a:r>
              <a:rPr dirty="0" sz="2800" b="1">
                <a:latin typeface="华文楷体"/>
                <a:cs typeface="华文楷体"/>
              </a:rPr>
              <a:t>静摩擦力的方向总是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沿着</a:t>
            </a:r>
            <a:r>
              <a:rPr dirty="0" sz="2800" b="1">
                <a:latin typeface="华文楷体"/>
                <a:cs typeface="华文楷体"/>
              </a:rPr>
              <a:t>接触面，</a:t>
            </a:r>
            <a:r>
              <a:rPr dirty="0" sz="2800" spc="-5" b="1">
                <a:latin typeface="华文楷体"/>
                <a:cs typeface="华文楷体"/>
              </a:rPr>
              <a:t>并 </a:t>
            </a:r>
            <a:r>
              <a:rPr dirty="0" sz="2800" b="1">
                <a:latin typeface="华文楷体"/>
                <a:cs typeface="华文楷体"/>
              </a:rPr>
              <a:t>且跟物体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相对运动趋势</a:t>
            </a:r>
            <a:r>
              <a:rPr dirty="0" sz="2800" b="1">
                <a:latin typeface="华文楷体"/>
                <a:cs typeface="华文楷体"/>
              </a:rPr>
              <a:t>的方向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相反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1064" y="3532632"/>
            <a:ext cx="617220" cy="307975"/>
          </a:xfrm>
          <a:custGeom>
            <a:avLst/>
            <a:gdLst/>
            <a:ahLst/>
            <a:cxnLst/>
            <a:rect l="l" t="t" r="r" b="b"/>
            <a:pathLst>
              <a:path w="617220" h="307975">
                <a:moveTo>
                  <a:pt x="463296" y="307847"/>
                </a:moveTo>
                <a:lnTo>
                  <a:pt x="463296" y="231647"/>
                </a:lnTo>
                <a:lnTo>
                  <a:pt x="0" y="231647"/>
                </a:lnTo>
                <a:lnTo>
                  <a:pt x="0" y="77723"/>
                </a:lnTo>
                <a:lnTo>
                  <a:pt x="463296" y="77723"/>
                </a:lnTo>
                <a:lnTo>
                  <a:pt x="463296" y="0"/>
                </a:lnTo>
                <a:lnTo>
                  <a:pt x="617220" y="153923"/>
                </a:lnTo>
                <a:lnTo>
                  <a:pt x="463296" y="30784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34866" y="3517785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89">
                <a:moveTo>
                  <a:pt x="463257" y="92354"/>
                </a:moveTo>
                <a:lnTo>
                  <a:pt x="463257" y="0"/>
                </a:lnTo>
                <a:lnTo>
                  <a:pt x="478586" y="15328"/>
                </a:lnTo>
                <a:lnTo>
                  <a:pt x="475957" y="15328"/>
                </a:lnTo>
                <a:lnTo>
                  <a:pt x="465112" y="19824"/>
                </a:lnTo>
                <a:lnTo>
                  <a:pt x="475957" y="30669"/>
                </a:lnTo>
                <a:lnTo>
                  <a:pt x="475957" y="86004"/>
                </a:lnTo>
                <a:lnTo>
                  <a:pt x="469607" y="86004"/>
                </a:lnTo>
                <a:lnTo>
                  <a:pt x="463257" y="92354"/>
                </a:lnTo>
                <a:close/>
              </a:path>
              <a:path w="633095" h="339089">
                <a:moveTo>
                  <a:pt x="475957" y="30669"/>
                </a:moveTo>
                <a:lnTo>
                  <a:pt x="465112" y="19824"/>
                </a:lnTo>
                <a:lnTo>
                  <a:pt x="475957" y="15328"/>
                </a:lnTo>
                <a:lnTo>
                  <a:pt x="475957" y="30669"/>
                </a:lnTo>
                <a:close/>
              </a:path>
              <a:path w="633095" h="339089">
                <a:moveTo>
                  <a:pt x="614673" y="169373"/>
                </a:moveTo>
                <a:lnTo>
                  <a:pt x="475957" y="30669"/>
                </a:lnTo>
                <a:lnTo>
                  <a:pt x="475957" y="15328"/>
                </a:lnTo>
                <a:lnTo>
                  <a:pt x="478586" y="15328"/>
                </a:lnTo>
                <a:lnTo>
                  <a:pt x="628141" y="164884"/>
                </a:lnTo>
                <a:lnTo>
                  <a:pt x="619163" y="164884"/>
                </a:lnTo>
                <a:lnTo>
                  <a:pt x="614673" y="169373"/>
                </a:lnTo>
                <a:close/>
              </a:path>
              <a:path w="633095" h="339089">
                <a:moveTo>
                  <a:pt x="463257" y="252742"/>
                </a:moveTo>
                <a:lnTo>
                  <a:pt x="0" y="252742"/>
                </a:lnTo>
                <a:lnTo>
                  <a:pt x="0" y="86004"/>
                </a:lnTo>
                <a:lnTo>
                  <a:pt x="463257" y="86004"/>
                </a:lnTo>
                <a:lnTo>
                  <a:pt x="463257" y="92354"/>
                </a:lnTo>
                <a:lnTo>
                  <a:pt x="12700" y="92354"/>
                </a:lnTo>
                <a:lnTo>
                  <a:pt x="6350" y="98704"/>
                </a:lnTo>
                <a:lnTo>
                  <a:pt x="12700" y="98704"/>
                </a:lnTo>
                <a:lnTo>
                  <a:pt x="12700" y="240042"/>
                </a:lnTo>
                <a:lnTo>
                  <a:pt x="6350" y="240042"/>
                </a:lnTo>
                <a:lnTo>
                  <a:pt x="12700" y="246392"/>
                </a:lnTo>
                <a:lnTo>
                  <a:pt x="463257" y="246392"/>
                </a:lnTo>
                <a:lnTo>
                  <a:pt x="463257" y="252742"/>
                </a:lnTo>
                <a:close/>
              </a:path>
              <a:path w="633095" h="339089">
                <a:moveTo>
                  <a:pt x="475957" y="98704"/>
                </a:moveTo>
                <a:lnTo>
                  <a:pt x="12700" y="98704"/>
                </a:lnTo>
                <a:lnTo>
                  <a:pt x="12700" y="92354"/>
                </a:lnTo>
                <a:lnTo>
                  <a:pt x="463257" y="92354"/>
                </a:lnTo>
                <a:lnTo>
                  <a:pt x="469607" y="86004"/>
                </a:lnTo>
                <a:lnTo>
                  <a:pt x="475957" y="86004"/>
                </a:lnTo>
                <a:lnTo>
                  <a:pt x="475957" y="98704"/>
                </a:lnTo>
                <a:close/>
              </a:path>
              <a:path w="633095" h="339089">
                <a:moveTo>
                  <a:pt x="12700" y="98704"/>
                </a:moveTo>
                <a:lnTo>
                  <a:pt x="6350" y="98704"/>
                </a:lnTo>
                <a:lnTo>
                  <a:pt x="12700" y="92354"/>
                </a:lnTo>
                <a:lnTo>
                  <a:pt x="12700" y="98704"/>
                </a:lnTo>
                <a:close/>
              </a:path>
              <a:path w="633095" h="339089">
                <a:moveTo>
                  <a:pt x="619163" y="173862"/>
                </a:moveTo>
                <a:lnTo>
                  <a:pt x="614679" y="169367"/>
                </a:lnTo>
                <a:lnTo>
                  <a:pt x="619163" y="164884"/>
                </a:lnTo>
                <a:lnTo>
                  <a:pt x="619163" y="173862"/>
                </a:lnTo>
                <a:close/>
              </a:path>
              <a:path w="633095" h="339089">
                <a:moveTo>
                  <a:pt x="628129" y="173862"/>
                </a:moveTo>
                <a:lnTo>
                  <a:pt x="619163" y="173862"/>
                </a:lnTo>
                <a:lnTo>
                  <a:pt x="619163" y="164884"/>
                </a:lnTo>
                <a:lnTo>
                  <a:pt x="628141" y="164884"/>
                </a:lnTo>
                <a:lnTo>
                  <a:pt x="632618" y="169373"/>
                </a:lnTo>
                <a:lnTo>
                  <a:pt x="628129" y="173862"/>
                </a:lnTo>
                <a:close/>
              </a:path>
              <a:path w="633095" h="339089">
                <a:moveTo>
                  <a:pt x="478585" y="323418"/>
                </a:moveTo>
                <a:lnTo>
                  <a:pt x="475957" y="323418"/>
                </a:lnTo>
                <a:lnTo>
                  <a:pt x="475957" y="308077"/>
                </a:lnTo>
                <a:lnTo>
                  <a:pt x="614673" y="169373"/>
                </a:lnTo>
                <a:lnTo>
                  <a:pt x="619163" y="173862"/>
                </a:lnTo>
                <a:lnTo>
                  <a:pt x="628129" y="173862"/>
                </a:lnTo>
                <a:lnTo>
                  <a:pt x="478585" y="323418"/>
                </a:lnTo>
                <a:close/>
              </a:path>
              <a:path w="633095" h="339089">
                <a:moveTo>
                  <a:pt x="12700" y="246392"/>
                </a:moveTo>
                <a:lnTo>
                  <a:pt x="6350" y="240042"/>
                </a:lnTo>
                <a:lnTo>
                  <a:pt x="12700" y="240042"/>
                </a:lnTo>
                <a:lnTo>
                  <a:pt x="12700" y="246392"/>
                </a:lnTo>
                <a:close/>
              </a:path>
              <a:path w="633095" h="339089">
                <a:moveTo>
                  <a:pt x="475957" y="252742"/>
                </a:moveTo>
                <a:lnTo>
                  <a:pt x="469607" y="252742"/>
                </a:lnTo>
                <a:lnTo>
                  <a:pt x="463257" y="246392"/>
                </a:lnTo>
                <a:lnTo>
                  <a:pt x="12700" y="246392"/>
                </a:lnTo>
                <a:lnTo>
                  <a:pt x="12700" y="240042"/>
                </a:lnTo>
                <a:lnTo>
                  <a:pt x="475957" y="240042"/>
                </a:lnTo>
                <a:lnTo>
                  <a:pt x="475957" y="252742"/>
                </a:lnTo>
                <a:close/>
              </a:path>
              <a:path w="633095" h="339089">
                <a:moveTo>
                  <a:pt x="463257" y="338747"/>
                </a:moveTo>
                <a:lnTo>
                  <a:pt x="463257" y="246392"/>
                </a:lnTo>
                <a:lnTo>
                  <a:pt x="469607" y="252742"/>
                </a:lnTo>
                <a:lnTo>
                  <a:pt x="475957" y="252742"/>
                </a:lnTo>
                <a:lnTo>
                  <a:pt x="475957" y="308077"/>
                </a:lnTo>
                <a:lnTo>
                  <a:pt x="465112" y="318922"/>
                </a:lnTo>
                <a:lnTo>
                  <a:pt x="475957" y="323418"/>
                </a:lnTo>
                <a:lnTo>
                  <a:pt x="478585" y="323418"/>
                </a:lnTo>
                <a:lnTo>
                  <a:pt x="463257" y="338747"/>
                </a:lnTo>
                <a:close/>
              </a:path>
              <a:path w="633095" h="339089">
                <a:moveTo>
                  <a:pt x="475957" y="323418"/>
                </a:moveTo>
                <a:lnTo>
                  <a:pt x="465112" y="318922"/>
                </a:lnTo>
                <a:lnTo>
                  <a:pt x="475957" y="308077"/>
                </a:lnTo>
                <a:lnTo>
                  <a:pt x="475957" y="32341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75704" y="2319527"/>
            <a:ext cx="2037588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52804" y="2131085"/>
            <a:ext cx="518159" cy="889000"/>
          </a:xfrm>
          <a:custGeom>
            <a:avLst/>
            <a:gdLst/>
            <a:ahLst/>
            <a:cxnLst/>
            <a:rect l="l" t="t" r="r" b="b"/>
            <a:pathLst>
              <a:path w="518159" h="889000">
                <a:moveTo>
                  <a:pt x="408630" y="135365"/>
                </a:moveTo>
                <a:lnTo>
                  <a:pt x="358825" y="107314"/>
                </a:lnTo>
                <a:lnTo>
                  <a:pt x="517664" y="0"/>
                </a:lnTo>
                <a:lnTo>
                  <a:pt x="512827" y="98018"/>
                </a:lnTo>
                <a:lnTo>
                  <a:pt x="429666" y="98018"/>
                </a:lnTo>
                <a:lnTo>
                  <a:pt x="408630" y="135365"/>
                </a:lnTo>
                <a:close/>
              </a:path>
              <a:path w="518159" h="889000">
                <a:moveTo>
                  <a:pt x="458416" y="163405"/>
                </a:moveTo>
                <a:lnTo>
                  <a:pt x="408630" y="135365"/>
                </a:lnTo>
                <a:lnTo>
                  <a:pt x="429666" y="98018"/>
                </a:lnTo>
                <a:lnTo>
                  <a:pt x="479450" y="126060"/>
                </a:lnTo>
                <a:lnTo>
                  <a:pt x="458416" y="163405"/>
                </a:lnTo>
                <a:close/>
              </a:path>
              <a:path w="518159" h="889000">
                <a:moveTo>
                  <a:pt x="508215" y="191452"/>
                </a:moveTo>
                <a:lnTo>
                  <a:pt x="458416" y="163405"/>
                </a:lnTo>
                <a:lnTo>
                  <a:pt x="479450" y="126060"/>
                </a:lnTo>
                <a:lnTo>
                  <a:pt x="429666" y="98018"/>
                </a:lnTo>
                <a:lnTo>
                  <a:pt x="512827" y="98018"/>
                </a:lnTo>
                <a:lnTo>
                  <a:pt x="508215" y="191452"/>
                </a:lnTo>
                <a:close/>
              </a:path>
              <a:path w="518159" h="889000">
                <a:moveTo>
                  <a:pt x="49796" y="888898"/>
                </a:moveTo>
                <a:lnTo>
                  <a:pt x="0" y="860856"/>
                </a:lnTo>
                <a:lnTo>
                  <a:pt x="408630" y="135365"/>
                </a:lnTo>
                <a:lnTo>
                  <a:pt x="458416" y="163405"/>
                </a:lnTo>
                <a:lnTo>
                  <a:pt x="49796" y="8888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84364" y="3140964"/>
            <a:ext cx="425450" cy="588645"/>
          </a:xfrm>
          <a:custGeom>
            <a:avLst/>
            <a:gdLst/>
            <a:ahLst/>
            <a:cxnLst/>
            <a:rect l="l" t="t" r="r" b="b"/>
            <a:pathLst>
              <a:path w="425450" h="588645">
                <a:moveTo>
                  <a:pt x="222828" y="431291"/>
                </a:moveTo>
                <a:lnTo>
                  <a:pt x="60959" y="431291"/>
                </a:lnTo>
                <a:lnTo>
                  <a:pt x="301751" y="0"/>
                </a:lnTo>
                <a:lnTo>
                  <a:pt x="425195" y="70104"/>
                </a:lnTo>
                <a:lnTo>
                  <a:pt x="222828" y="431291"/>
                </a:lnTo>
                <a:close/>
              </a:path>
              <a:path w="425450" h="588645">
                <a:moveTo>
                  <a:pt x="54863" y="588263"/>
                </a:moveTo>
                <a:lnTo>
                  <a:pt x="0" y="396239"/>
                </a:lnTo>
                <a:lnTo>
                  <a:pt x="60959" y="431291"/>
                </a:lnTo>
                <a:lnTo>
                  <a:pt x="222828" y="431291"/>
                </a:lnTo>
                <a:lnTo>
                  <a:pt x="184403" y="499872"/>
                </a:lnTo>
                <a:lnTo>
                  <a:pt x="246887" y="533400"/>
                </a:lnTo>
                <a:lnTo>
                  <a:pt x="54863" y="58826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74063" y="3132747"/>
            <a:ext cx="445134" cy="604520"/>
          </a:xfrm>
          <a:custGeom>
            <a:avLst/>
            <a:gdLst/>
            <a:ahLst/>
            <a:cxnLst/>
            <a:rect l="l" t="t" r="r" b="b"/>
            <a:pathLst>
              <a:path w="445134" h="604520">
                <a:moveTo>
                  <a:pt x="80941" y="435813"/>
                </a:moveTo>
                <a:lnTo>
                  <a:pt x="66382" y="435813"/>
                </a:lnTo>
                <a:lnTo>
                  <a:pt x="75031" y="433374"/>
                </a:lnTo>
                <a:lnTo>
                  <a:pt x="69482" y="430271"/>
                </a:lnTo>
                <a:lnTo>
                  <a:pt x="310146" y="0"/>
                </a:lnTo>
                <a:lnTo>
                  <a:pt x="331125" y="11734"/>
                </a:lnTo>
                <a:lnTo>
                  <a:pt x="318134" y="11734"/>
                </a:lnTo>
                <a:lnTo>
                  <a:pt x="309486" y="14185"/>
                </a:lnTo>
                <a:lnTo>
                  <a:pt x="315030" y="17286"/>
                </a:lnTo>
                <a:lnTo>
                  <a:pt x="80941" y="435813"/>
                </a:lnTo>
                <a:close/>
              </a:path>
              <a:path w="445134" h="604520">
                <a:moveTo>
                  <a:pt x="315030" y="17286"/>
                </a:moveTo>
                <a:lnTo>
                  <a:pt x="309486" y="14185"/>
                </a:lnTo>
                <a:lnTo>
                  <a:pt x="318134" y="11734"/>
                </a:lnTo>
                <a:lnTo>
                  <a:pt x="315030" y="17286"/>
                </a:lnTo>
                <a:close/>
              </a:path>
              <a:path w="445134" h="604520">
                <a:moveTo>
                  <a:pt x="427241" y="80037"/>
                </a:moveTo>
                <a:lnTo>
                  <a:pt x="315030" y="17286"/>
                </a:lnTo>
                <a:lnTo>
                  <a:pt x="318134" y="11734"/>
                </a:lnTo>
                <a:lnTo>
                  <a:pt x="331125" y="11734"/>
                </a:lnTo>
                <a:lnTo>
                  <a:pt x="443332" y="74498"/>
                </a:lnTo>
                <a:lnTo>
                  <a:pt x="430339" y="74498"/>
                </a:lnTo>
                <a:lnTo>
                  <a:pt x="427241" y="80037"/>
                </a:lnTo>
                <a:close/>
              </a:path>
              <a:path w="445134" h="604520">
                <a:moveTo>
                  <a:pt x="432777" y="83134"/>
                </a:moveTo>
                <a:lnTo>
                  <a:pt x="427241" y="80037"/>
                </a:lnTo>
                <a:lnTo>
                  <a:pt x="430339" y="74498"/>
                </a:lnTo>
                <a:lnTo>
                  <a:pt x="432777" y="83134"/>
                </a:lnTo>
                <a:close/>
              </a:path>
              <a:path w="445134" h="604520">
                <a:moveTo>
                  <a:pt x="440051" y="83134"/>
                </a:moveTo>
                <a:lnTo>
                  <a:pt x="432777" y="83134"/>
                </a:lnTo>
                <a:lnTo>
                  <a:pt x="430339" y="74498"/>
                </a:lnTo>
                <a:lnTo>
                  <a:pt x="443332" y="74498"/>
                </a:lnTo>
                <a:lnTo>
                  <a:pt x="444512" y="75158"/>
                </a:lnTo>
                <a:lnTo>
                  <a:pt x="440051" y="83134"/>
                </a:lnTo>
                <a:close/>
              </a:path>
              <a:path w="445134" h="604520">
                <a:moveTo>
                  <a:pt x="240387" y="540411"/>
                </a:moveTo>
                <a:lnTo>
                  <a:pt x="186575" y="510311"/>
                </a:lnTo>
                <a:lnTo>
                  <a:pt x="427241" y="80037"/>
                </a:lnTo>
                <a:lnTo>
                  <a:pt x="432777" y="83134"/>
                </a:lnTo>
                <a:lnTo>
                  <a:pt x="440051" y="83134"/>
                </a:lnTo>
                <a:lnTo>
                  <a:pt x="205591" y="502335"/>
                </a:lnTo>
                <a:lnTo>
                  <a:pt x="198310" y="502335"/>
                </a:lnTo>
                <a:lnTo>
                  <a:pt x="200761" y="510971"/>
                </a:lnTo>
                <a:lnTo>
                  <a:pt x="213752" y="510971"/>
                </a:lnTo>
                <a:lnTo>
                  <a:pt x="258944" y="536244"/>
                </a:lnTo>
                <a:lnTo>
                  <a:pt x="255130" y="536244"/>
                </a:lnTo>
                <a:lnTo>
                  <a:pt x="240387" y="540411"/>
                </a:lnTo>
                <a:close/>
              </a:path>
              <a:path w="445134" h="604520">
                <a:moveTo>
                  <a:pt x="60236" y="604520"/>
                </a:moveTo>
                <a:lnTo>
                  <a:pt x="0" y="391413"/>
                </a:lnTo>
                <a:lnTo>
                  <a:pt x="20211" y="402716"/>
                </a:lnTo>
                <a:lnTo>
                  <a:pt x="16395" y="402716"/>
                </a:lnTo>
                <a:lnTo>
                  <a:pt x="7188" y="409981"/>
                </a:lnTo>
                <a:lnTo>
                  <a:pt x="20563" y="417462"/>
                </a:lnTo>
                <a:lnTo>
                  <a:pt x="69000" y="588848"/>
                </a:lnTo>
                <a:lnTo>
                  <a:pt x="62890" y="590575"/>
                </a:lnTo>
                <a:lnTo>
                  <a:pt x="70726" y="594956"/>
                </a:lnTo>
                <a:lnTo>
                  <a:pt x="94076" y="594956"/>
                </a:lnTo>
                <a:lnTo>
                  <a:pt x="60236" y="604520"/>
                </a:lnTo>
                <a:close/>
              </a:path>
              <a:path w="445134" h="604520">
                <a:moveTo>
                  <a:pt x="20563" y="417462"/>
                </a:moveTo>
                <a:lnTo>
                  <a:pt x="7188" y="409981"/>
                </a:lnTo>
                <a:lnTo>
                  <a:pt x="16395" y="402716"/>
                </a:lnTo>
                <a:lnTo>
                  <a:pt x="20563" y="417462"/>
                </a:lnTo>
                <a:close/>
              </a:path>
              <a:path w="445134" h="604520">
                <a:moveTo>
                  <a:pt x="74371" y="447560"/>
                </a:moveTo>
                <a:lnTo>
                  <a:pt x="20563" y="417462"/>
                </a:lnTo>
                <a:lnTo>
                  <a:pt x="16395" y="402716"/>
                </a:lnTo>
                <a:lnTo>
                  <a:pt x="20211" y="402716"/>
                </a:lnTo>
                <a:lnTo>
                  <a:pt x="69482" y="430271"/>
                </a:lnTo>
                <a:lnTo>
                  <a:pt x="66382" y="435813"/>
                </a:lnTo>
                <a:lnTo>
                  <a:pt x="80941" y="435813"/>
                </a:lnTo>
                <a:lnTo>
                  <a:pt x="74371" y="447560"/>
                </a:lnTo>
                <a:close/>
              </a:path>
              <a:path w="445134" h="604520">
                <a:moveTo>
                  <a:pt x="66382" y="435813"/>
                </a:moveTo>
                <a:lnTo>
                  <a:pt x="69482" y="430271"/>
                </a:lnTo>
                <a:lnTo>
                  <a:pt x="75031" y="433374"/>
                </a:lnTo>
                <a:lnTo>
                  <a:pt x="66382" y="435813"/>
                </a:lnTo>
                <a:close/>
              </a:path>
              <a:path w="445134" h="604520">
                <a:moveTo>
                  <a:pt x="200761" y="510971"/>
                </a:moveTo>
                <a:lnTo>
                  <a:pt x="198310" y="502335"/>
                </a:lnTo>
                <a:lnTo>
                  <a:pt x="203856" y="505437"/>
                </a:lnTo>
                <a:lnTo>
                  <a:pt x="200761" y="510971"/>
                </a:lnTo>
                <a:close/>
              </a:path>
              <a:path w="445134" h="604520">
                <a:moveTo>
                  <a:pt x="203856" y="505437"/>
                </a:moveTo>
                <a:lnTo>
                  <a:pt x="198310" y="502335"/>
                </a:lnTo>
                <a:lnTo>
                  <a:pt x="205591" y="502335"/>
                </a:lnTo>
                <a:lnTo>
                  <a:pt x="203856" y="505437"/>
                </a:lnTo>
                <a:close/>
              </a:path>
              <a:path w="445134" h="604520">
                <a:moveTo>
                  <a:pt x="213752" y="510971"/>
                </a:moveTo>
                <a:lnTo>
                  <a:pt x="200761" y="510971"/>
                </a:lnTo>
                <a:lnTo>
                  <a:pt x="203856" y="505437"/>
                </a:lnTo>
                <a:lnTo>
                  <a:pt x="213752" y="510971"/>
                </a:lnTo>
                <a:close/>
              </a:path>
              <a:path w="445134" h="604520">
                <a:moveTo>
                  <a:pt x="253758" y="547890"/>
                </a:moveTo>
                <a:lnTo>
                  <a:pt x="240387" y="540411"/>
                </a:lnTo>
                <a:lnTo>
                  <a:pt x="255130" y="536244"/>
                </a:lnTo>
                <a:lnTo>
                  <a:pt x="253758" y="547890"/>
                </a:lnTo>
                <a:close/>
              </a:path>
              <a:path w="445134" h="604520">
                <a:moveTo>
                  <a:pt x="260624" y="547890"/>
                </a:moveTo>
                <a:lnTo>
                  <a:pt x="253758" y="547890"/>
                </a:lnTo>
                <a:lnTo>
                  <a:pt x="255130" y="536244"/>
                </a:lnTo>
                <a:lnTo>
                  <a:pt x="258944" y="536244"/>
                </a:lnTo>
                <a:lnTo>
                  <a:pt x="273342" y="544296"/>
                </a:lnTo>
                <a:lnTo>
                  <a:pt x="260624" y="547890"/>
                </a:lnTo>
                <a:close/>
              </a:path>
              <a:path w="445134" h="604520">
                <a:moveTo>
                  <a:pt x="94076" y="594956"/>
                </a:moveTo>
                <a:lnTo>
                  <a:pt x="70726" y="594956"/>
                </a:lnTo>
                <a:lnTo>
                  <a:pt x="69000" y="588848"/>
                </a:lnTo>
                <a:lnTo>
                  <a:pt x="240387" y="540411"/>
                </a:lnTo>
                <a:lnTo>
                  <a:pt x="253758" y="547890"/>
                </a:lnTo>
                <a:lnTo>
                  <a:pt x="260624" y="547890"/>
                </a:lnTo>
                <a:lnTo>
                  <a:pt x="94076" y="594956"/>
                </a:lnTo>
                <a:close/>
              </a:path>
              <a:path w="445134" h="604520">
                <a:moveTo>
                  <a:pt x="70726" y="594956"/>
                </a:moveTo>
                <a:lnTo>
                  <a:pt x="62890" y="590575"/>
                </a:lnTo>
                <a:lnTo>
                  <a:pt x="69000" y="588848"/>
                </a:lnTo>
                <a:lnTo>
                  <a:pt x="70726" y="59495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149208" y="2179409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37532" y="2322576"/>
            <a:ext cx="2138171" cy="1519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27647" y="3441191"/>
            <a:ext cx="288290" cy="657225"/>
          </a:xfrm>
          <a:custGeom>
            <a:avLst/>
            <a:gdLst/>
            <a:ahLst/>
            <a:cxnLst/>
            <a:rect l="l" t="t" r="r" b="b"/>
            <a:pathLst>
              <a:path w="288290" h="657225">
                <a:moveTo>
                  <a:pt x="214883" y="512063"/>
                </a:moveTo>
                <a:lnTo>
                  <a:pt x="71627" y="512063"/>
                </a:lnTo>
                <a:lnTo>
                  <a:pt x="71627" y="0"/>
                </a:lnTo>
                <a:lnTo>
                  <a:pt x="214883" y="0"/>
                </a:lnTo>
                <a:lnTo>
                  <a:pt x="214883" y="512063"/>
                </a:lnTo>
                <a:close/>
              </a:path>
              <a:path w="288290" h="657225">
                <a:moveTo>
                  <a:pt x="143255" y="656844"/>
                </a:moveTo>
                <a:lnTo>
                  <a:pt x="0" y="512063"/>
                </a:lnTo>
                <a:lnTo>
                  <a:pt x="288035" y="512063"/>
                </a:lnTo>
                <a:lnTo>
                  <a:pt x="143255" y="65684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11798" y="3435540"/>
            <a:ext cx="318770" cy="671195"/>
          </a:xfrm>
          <a:custGeom>
            <a:avLst/>
            <a:gdLst/>
            <a:ahLst/>
            <a:cxnLst/>
            <a:rect l="l" t="t" r="r" b="b"/>
            <a:pathLst>
              <a:path w="318770" h="671195">
                <a:moveTo>
                  <a:pt x="80962" y="518185"/>
                </a:moveTo>
                <a:lnTo>
                  <a:pt x="80962" y="0"/>
                </a:lnTo>
                <a:lnTo>
                  <a:pt x="237616" y="0"/>
                </a:lnTo>
                <a:lnTo>
                  <a:pt x="237616" y="6350"/>
                </a:lnTo>
                <a:lnTo>
                  <a:pt x="93662" y="6350"/>
                </a:lnTo>
                <a:lnTo>
                  <a:pt x="87312" y="12700"/>
                </a:lnTo>
                <a:lnTo>
                  <a:pt x="93662" y="12700"/>
                </a:lnTo>
                <a:lnTo>
                  <a:pt x="93662" y="511835"/>
                </a:lnTo>
                <a:lnTo>
                  <a:pt x="87312" y="511835"/>
                </a:lnTo>
                <a:lnTo>
                  <a:pt x="80962" y="518185"/>
                </a:lnTo>
                <a:close/>
              </a:path>
              <a:path w="318770" h="671195">
                <a:moveTo>
                  <a:pt x="93662" y="12700"/>
                </a:moveTo>
                <a:lnTo>
                  <a:pt x="87312" y="12700"/>
                </a:lnTo>
                <a:lnTo>
                  <a:pt x="93662" y="6350"/>
                </a:lnTo>
                <a:lnTo>
                  <a:pt x="93662" y="12700"/>
                </a:lnTo>
                <a:close/>
              </a:path>
              <a:path w="318770" h="671195">
                <a:moveTo>
                  <a:pt x="224916" y="12700"/>
                </a:moveTo>
                <a:lnTo>
                  <a:pt x="93662" y="12700"/>
                </a:lnTo>
                <a:lnTo>
                  <a:pt x="93662" y="6350"/>
                </a:lnTo>
                <a:lnTo>
                  <a:pt x="224916" y="6350"/>
                </a:lnTo>
                <a:lnTo>
                  <a:pt x="224916" y="12700"/>
                </a:lnTo>
                <a:close/>
              </a:path>
              <a:path w="318770" h="671195">
                <a:moveTo>
                  <a:pt x="287920" y="524535"/>
                </a:moveTo>
                <a:lnTo>
                  <a:pt x="224916" y="524535"/>
                </a:lnTo>
                <a:lnTo>
                  <a:pt x="224916" y="6350"/>
                </a:lnTo>
                <a:lnTo>
                  <a:pt x="231266" y="12700"/>
                </a:lnTo>
                <a:lnTo>
                  <a:pt x="237616" y="12700"/>
                </a:lnTo>
                <a:lnTo>
                  <a:pt x="237616" y="511835"/>
                </a:lnTo>
                <a:lnTo>
                  <a:pt x="231266" y="511835"/>
                </a:lnTo>
                <a:lnTo>
                  <a:pt x="237616" y="518185"/>
                </a:lnTo>
                <a:lnTo>
                  <a:pt x="294271" y="518185"/>
                </a:lnTo>
                <a:lnTo>
                  <a:pt x="287920" y="524535"/>
                </a:lnTo>
                <a:close/>
              </a:path>
              <a:path w="318770" h="671195">
                <a:moveTo>
                  <a:pt x="237616" y="12700"/>
                </a:moveTo>
                <a:lnTo>
                  <a:pt x="231266" y="12700"/>
                </a:lnTo>
                <a:lnTo>
                  <a:pt x="224916" y="6350"/>
                </a:lnTo>
                <a:lnTo>
                  <a:pt x="237616" y="6350"/>
                </a:lnTo>
                <a:lnTo>
                  <a:pt x="237616" y="12700"/>
                </a:lnTo>
                <a:close/>
              </a:path>
              <a:path w="318770" h="671195">
                <a:moveTo>
                  <a:pt x="159283" y="671118"/>
                </a:moveTo>
                <a:lnTo>
                  <a:pt x="0" y="511835"/>
                </a:lnTo>
                <a:lnTo>
                  <a:pt x="80962" y="511835"/>
                </a:lnTo>
                <a:lnTo>
                  <a:pt x="80962" y="513702"/>
                </a:lnTo>
                <a:lnTo>
                  <a:pt x="19824" y="513702"/>
                </a:lnTo>
                <a:lnTo>
                  <a:pt x="15341" y="524535"/>
                </a:lnTo>
                <a:lnTo>
                  <a:pt x="30658" y="524535"/>
                </a:lnTo>
                <a:lnTo>
                  <a:pt x="159289" y="653155"/>
                </a:lnTo>
                <a:lnTo>
                  <a:pt x="154800" y="657644"/>
                </a:lnTo>
                <a:lnTo>
                  <a:pt x="172758" y="657644"/>
                </a:lnTo>
                <a:lnTo>
                  <a:pt x="159283" y="671118"/>
                </a:lnTo>
                <a:close/>
              </a:path>
              <a:path w="318770" h="671195">
                <a:moveTo>
                  <a:pt x="93662" y="518185"/>
                </a:moveTo>
                <a:lnTo>
                  <a:pt x="80962" y="518185"/>
                </a:lnTo>
                <a:lnTo>
                  <a:pt x="87312" y="511835"/>
                </a:lnTo>
                <a:lnTo>
                  <a:pt x="93662" y="511835"/>
                </a:lnTo>
                <a:lnTo>
                  <a:pt x="93662" y="518185"/>
                </a:lnTo>
                <a:close/>
              </a:path>
              <a:path w="318770" h="671195">
                <a:moveTo>
                  <a:pt x="237616" y="518185"/>
                </a:moveTo>
                <a:lnTo>
                  <a:pt x="231266" y="511835"/>
                </a:lnTo>
                <a:lnTo>
                  <a:pt x="237616" y="511835"/>
                </a:lnTo>
                <a:lnTo>
                  <a:pt x="237616" y="518185"/>
                </a:lnTo>
                <a:close/>
              </a:path>
              <a:path w="318770" h="671195">
                <a:moveTo>
                  <a:pt x="294271" y="518185"/>
                </a:moveTo>
                <a:lnTo>
                  <a:pt x="237616" y="518185"/>
                </a:lnTo>
                <a:lnTo>
                  <a:pt x="237616" y="511835"/>
                </a:lnTo>
                <a:lnTo>
                  <a:pt x="318566" y="511835"/>
                </a:lnTo>
                <a:lnTo>
                  <a:pt x="316699" y="513702"/>
                </a:lnTo>
                <a:lnTo>
                  <a:pt x="298754" y="513702"/>
                </a:lnTo>
                <a:lnTo>
                  <a:pt x="294271" y="518185"/>
                </a:lnTo>
                <a:close/>
              </a:path>
              <a:path w="318770" h="671195">
                <a:moveTo>
                  <a:pt x="30658" y="524535"/>
                </a:moveTo>
                <a:lnTo>
                  <a:pt x="15341" y="524535"/>
                </a:lnTo>
                <a:lnTo>
                  <a:pt x="19824" y="513702"/>
                </a:lnTo>
                <a:lnTo>
                  <a:pt x="30658" y="524535"/>
                </a:lnTo>
                <a:close/>
              </a:path>
              <a:path w="318770" h="671195">
                <a:moveTo>
                  <a:pt x="93662" y="524535"/>
                </a:moveTo>
                <a:lnTo>
                  <a:pt x="30658" y="524535"/>
                </a:lnTo>
                <a:lnTo>
                  <a:pt x="19824" y="513702"/>
                </a:lnTo>
                <a:lnTo>
                  <a:pt x="80962" y="513702"/>
                </a:lnTo>
                <a:lnTo>
                  <a:pt x="80962" y="518185"/>
                </a:lnTo>
                <a:lnTo>
                  <a:pt x="93662" y="518185"/>
                </a:lnTo>
                <a:lnTo>
                  <a:pt x="93662" y="524535"/>
                </a:lnTo>
                <a:close/>
              </a:path>
              <a:path w="318770" h="671195">
                <a:moveTo>
                  <a:pt x="172758" y="657644"/>
                </a:moveTo>
                <a:lnTo>
                  <a:pt x="163779" y="657644"/>
                </a:lnTo>
                <a:lnTo>
                  <a:pt x="159289" y="653155"/>
                </a:lnTo>
                <a:lnTo>
                  <a:pt x="298754" y="513702"/>
                </a:lnTo>
                <a:lnTo>
                  <a:pt x="303237" y="524535"/>
                </a:lnTo>
                <a:lnTo>
                  <a:pt x="305866" y="524535"/>
                </a:lnTo>
                <a:lnTo>
                  <a:pt x="172758" y="657644"/>
                </a:lnTo>
                <a:close/>
              </a:path>
              <a:path w="318770" h="671195">
                <a:moveTo>
                  <a:pt x="305866" y="524535"/>
                </a:moveTo>
                <a:lnTo>
                  <a:pt x="303237" y="524535"/>
                </a:lnTo>
                <a:lnTo>
                  <a:pt x="298754" y="513702"/>
                </a:lnTo>
                <a:lnTo>
                  <a:pt x="316699" y="513702"/>
                </a:lnTo>
                <a:lnTo>
                  <a:pt x="305866" y="524535"/>
                </a:lnTo>
                <a:close/>
              </a:path>
              <a:path w="318770" h="671195">
                <a:moveTo>
                  <a:pt x="163779" y="657644"/>
                </a:moveTo>
                <a:lnTo>
                  <a:pt x="154800" y="657644"/>
                </a:lnTo>
                <a:lnTo>
                  <a:pt x="159289" y="653155"/>
                </a:lnTo>
                <a:lnTo>
                  <a:pt x="163779" y="65764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71654" y="2289721"/>
            <a:ext cx="171450" cy="895350"/>
          </a:xfrm>
          <a:custGeom>
            <a:avLst/>
            <a:gdLst/>
            <a:ahLst/>
            <a:cxnLst/>
            <a:rect l="l" t="t" r="r" b="b"/>
            <a:pathLst>
              <a:path w="171450" h="895350">
                <a:moveTo>
                  <a:pt x="57128" y="170637"/>
                </a:moveTo>
                <a:lnTo>
                  <a:pt x="0" y="169138"/>
                </a:lnTo>
                <a:lnTo>
                  <a:pt x="90208" y="0"/>
                </a:lnTo>
                <a:lnTo>
                  <a:pt x="149951" y="127787"/>
                </a:lnTo>
                <a:lnTo>
                  <a:pt x="58254" y="127787"/>
                </a:lnTo>
                <a:lnTo>
                  <a:pt x="57128" y="170637"/>
                </a:lnTo>
                <a:close/>
              </a:path>
              <a:path w="171450" h="895350">
                <a:moveTo>
                  <a:pt x="114265" y="172136"/>
                </a:moveTo>
                <a:lnTo>
                  <a:pt x="57128" y="170637"/>
                </a:lnTo>
                <a:lnTo>
                  <a:pt x="58254" y="127787"/>
                </a:lnTo>
                <a:lnTo>
                  <a:pt x="115392" y="129286"/>
                </a:lnTo>
                <a:lnTo>
                  <a:pt x="114265" y="172136"/>
                </a:lnTo>
                <a:close/>
              </a:path>
              <a:path w="171450" h="895350">
                <a:moveTo>
                  <a:pt x="171386" y="173634"/>
                </a:moveTo>
                <a:lnTo>
                  <a:pt x="114265" y="172136"/>
                </a:lnTo>
                <a:lnTo>
                  <a:pt x="115392" y="129286"/>
                </a:lnTo>
                <a:lnTo>
                  <a:pt x="58254" y="127787"/>
                </a:lnTo>
                <a:lnTo>
                  <a:pt x="149951" y="127787"/>
                </a:lnTo>
                <a:lnTo>
                  <a:pt x="171386" y="173634"/>
                </a:lnTo>
                <a:close/>
              </a:path>
              <a:path w="171450" h="895350">
                <a:moveTo>
                  <a:pt x="95262" y="895083"/>
                </a:moveTo>
                <a:lnTo>
                  <a:pt x="38125" y="893571"/>
                </a:lnTo>
                <a:lnTo>
                  <a:pt x="57128" y="170637"/>
                </a:lnTo>
                <a:lnTo>
                  <a:pt x="114265" y="172136"/>
                </a:lnTo>
                <a:lnTo>
                  <a:pt x="95262" y="8950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66383" y="2109304"/>
            <a:ext cx="26225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8832" y="1271016"/>
            <a:ext cx="4700016" cy="2517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7906" y="3605352"/>
            <a:ext cx="4818380" cy="1981200"/>
          </a:xfrm>
          <a:custGeom>
            <a:avLst/>
            <a:gdLst/>
            <a:ahLst/>
            <a:cxnLst/>
            <a:rect l="l" t="t" r="r" b="b"/>
            <a:pathLst>
              <a:path w="4818380" h="1981200">
                <a:moveTo>
                  <a:pt x="4199139" y="139700"/>
                </a:moveTo>
                <a:lnTo>
                  <a:pt x="2505214" y="139700"/>
                </a:lnTo>
                <a:lnTo>
                  <a:pt x="2531639" y="114300"/>
                </a:lnTo>
                <a:lnTo>
                  <a:pt x="2562813" y="88900"/>
                </a:lnTo>
                <a:lnTo>
                  <a:pt x="2598380" y="76200"/>
                </a:lnTo>
                <a:lnTo>
                  <a:pt x="2637982" y="50800"/>
                </a:lnTo>
                <a:lnTo>
                  <a:pt x="2681262" y="38100"/>
                </a:lnTo>
                <a:lnTo>
                  <a:pt x="2727862" y="25400"/>
                </a:lnTo>
                <a:lnTo>
                  <a:pt x="2777427" y="12700"/>
                </a:lnTo>
                <a:lnTo>
                  <a:pt x="2829597" y="0"/>
                </a:lnTo>
                <a:lnTo>
                  <a:pt x="3054749" y="0"/>
                </a:lnTo>
                <a:lnTo>
                  <a:pt x="3108505" y="12700"/>
                </a:lnTo>
                <a:lnTo>
                  <a:pt x="3159431" y="25400"/>
                </a:lnTo>
                <a:lnTo>
                  <a:pt x="3207131" y="38100"/>
                </a:lnTo>
                <a:lnTo>
                  <a:pt x="3251209" y="50800"/>
                </a:lnTo>
                <a:lnTo>
                  <a:pt x="3291269" y="76200"/>
                </a:lnTo>
                <a:lnTo>
                  <a:pt x="3326917" y="101600"/>
                </a:lnTo>
                <a:lnTo>
                  <a:pt x="4149183" y="101600"/>
                </a:lnTo>
                <a:lnTo>
                  <a:pt x="4184091" y="127000"/>
                </a:lnTo>
                <a:lnTo>
                  <a:pt x="4199139" y="139700"/>
                </a:lnTo>
                <a:close/>
              </a:path>
              <a:path w="4818380" h="1981200">
                <a:moveTo>
                  <a:pt x="4149183" y="101600"/>
                </a:moveTo>
                <a:lnTo>
                  <a:pt x="3326917" y="101600"/>
                </a:lnTo>
                <a:lnTo>
                  <a:pt x="3361761" y="76200"/>
                </a:lnTo>
                <a:lnTo>
                  <a:pt x="3399961" y="63500"/>
                </a:lnTo>
                <a:lnTo>
                  <a:pt x="3441258" y="50800"/>
                </a:lnTo>
                <a:lnTo>
                  <a:pt x="3485394" y="25400"/>
                </a:lnTo>
                <a:lnTo>
                  <a:pt x="3532110" y="12700"/>
                </a:lnTo>
                <a:lnTo>
                  <a:pt x="3581146" y="12700"/>
                </a:lnTo>
                <a:lnTo>
                  <a:pt x="3632245" y="0"/>
                </a:lnTo>
                <a:lnTo>
                  <a:pt x="3858699" y="0"/>
                </a:lnTo>
                <a:lnTo>
                  <a:pt x="3914971" y="12700"/>
                </a:lnTo>
                <a:lnTo>
                  <a:pt x="3968576" y="25400"/>
                </a:lnTo>
                <a:lnTo>
                  <a:pt x="4019158" y="38100"/>
                </a:lnTo>
                <a:lnTo>
                  <a:pt x="4066359" y="50800"/>
                </a:lnTo>
                <a:lnTo>
                  <a:pt x="4109819" y="76200"/>
                </a:lnTo>
                <a:lnTo>
                  <a:pt x="4149183" y="101600"/>
                </a:lnTo>
                <a:close/>
              </a:path>
              <a:path w="4818380" h="1981200">
                <a:moveTo>
                  <a:pt x="4265259" y="228600"/>
                </a:moveTo>
                <a:lnTo>
                  <a:pt x="1563903" y="228600"/>
                </a:lnTo>
                <a:lnTo>
                  <a:pt x="1593510" y="203200"/>
                </a:lnTo>
                <a:lnTo>
                  <a:pt x="1627651" y="177800"/>
                </a:lnTo>
                <a:lnTo>
                  <a:pt x="1666020" y="152400"/>
                </a:lnTo>
                <a:lnTo>
                  <a:pt x="1708313" y="127000"/>
                </a:lnTo>
                <a:lnTo>
                  <a:pt x="1754223" y="101600"/>
                </a:lnTo>
                <a:lnTo>
                  <a:pt x="1803445" y="88900"/>
                </a:lnTo>
                <a:lnTo>
                  <a:pt x="1855674" y="76200"/>
                </a:lnTo>
                <a:lnTo>
                  <a:pt x="1967927" y="50800"/>
                </a:lnTo>
                <a:lnTo>
                  <a:pt x="2194237" y="50800"/>
                </a:lnTo>
                <a:lnTo>
                  <a:pt x="2244889" y="63500"/>
                </a:lnTo>
                <a:lnTo>
                  <a:pt x="2293804" y="63500"/>
                </a:lnTo>
                <a:lnTo>
                  <a:pt x="2340779" y="76200"/>
                </a:lnTo>
                <a:lnTo>
                  <a:pt x="2385611" y="88900"/>
                </a:lnTo>
                <a:lnTo>
                  <a:pt x="2428096" y="114300"/>
                </a:lnTo>
                <a:lnTo>
                  <a:pt x="2468032" y="127000"/>
                </a:lnTo>
                <a:lnTo>
                  <a:pt x="2505214" y="139700"/>
                </a:lnTo>
                <a:lnTo>
                  <a:pt x="4199139" y="139700"/>
                </a:lnTo>
                <a:lnTo>
                  <a:pt x="4214186" y="152400"/>
                </a:lnTo>
                <a:lnTo>
                  <a:pt x="4239110" y="177800"/>
                </a:lnTo>
                <a:lnTo>
                  <a:pt x="4258505" y="215900"/>
                </a:lnTo>
                <a:lnTo>
                  <a:pt x="4265259" y="228600"/>
                </a:lnTo>
                <a:close/>
              </a:path>
              <a:path w="4818380" h="1981200">
                <a:moveTo>
                  <a:pt x="1285875" y="177800"/>
                </a:moveTo>
                <a:lnTo>
                  <a:pt x="1061602" y="177800"/>
                </a:lnTo>
                <a:lnTo>
                  <a:pt x="1121915" y="165100"/>
                </a:lnTo>
                <a:lnTo>
                  <a:pt x="1235206" y="165100"/>
                </a:lnTo>
                <a:lnTo>
                  <a:pt x="1285875" y="177800"/>
                </a:lnTo>
                <a:close/>
              </a:path>
              <a:path w="4818380" h="1981200">
                <a:moveTo>
                  <a:pt x="1605614" y="1854200"/>
                </a:moveTo>
                <a:lnTo>
                  <a:pt x="1166360" y="1854200"/>
                </a:lnTo>
                <a:lnTo>
                  <a:pt x="1059506" y="1828800"/>
                </a:lnTo>
                <a:lnTo>
                  <a:pt x="959611" y="1803400"/>
                </a:lnTo>
                <a:lnTo>
                  <a:pt x="912603" y="1778000"/>
                </a:lnTo>
                <a:lnTo>
                  <a:pt x="867727" y="1765300"/>
                </a:lnTo>
                <a:lnTo>
                  <a:pt x="825118" y="1739900"/>
                </a:lnTo>
                <a:lnTo>
                  <a:pt x="784905" y="1727200"/>
                </a:lnTo>
                <a:lnTo>
                  <a:pt x="747220" y="1701800"/>
                </a:lnTo>
                <a:lnTo>
                  <a:pt x="712194" y="1676400"/>
                </a:lnTo>
                <a:lnTo>
                  <a:pt x="679959" y="1651000"/>
                </a:lnTo>
                <a:lnTo>
                  <a:pt x="650646" y="1625600"/>
                </a:lnTo>
                <a:lnTo>
                  <a:pt x="532937" y="1625600"/>
                </a:lnTo>
                <a:lnTo>
                  <a:pt x="474280" y="1612900"/>
                </a:lnTo>
                <a:lnTo>
                  <a:pt x="418337" y="1612900"/>
                </a:lnTo>
                <a:lnTo>
                  <a:pt x="365562" y="1587500"/>
                </a:lnTo>
                <a:lnTo>
                  <a:pt x="316411" y="1574800"/>
                </a:lnTo>
                <a:lnTo>
                  <a:pt x="271337" y="1562100"/>
                </a:lnTo>
                <a:lnTo>
                  <a:pt x="230797" y="1536700"/>
                </a:lnTo>
                <a:lnTo>
                  <a:pt x="195246" y="1511300"/>
                </a:lnTo>
                <a:lnTo>
                  <a:pt x="165138" y="1485900"/>
                </a:lnTo>
                <a:lnTo>
                  <a:pt x="140928" y="1447800"/>
                </a:lnTo>
                <a:lnTo>
                  <a:pt x="123072" y="1422400"/>
                </a:lnTo>
                <a:lnTo>
                  <a:pt x="112025" y="1384300"/>
                </a:lnTo>
                <a:lnTo>
                  <a:pt x="108242" y="1346200"/>
                </a:lnTo>
                <a:lnTo>
                  <a:pt x="114069" y="1308100"/>
                </a:lnTo>
                <a:lnTo>
                  <a:pt x="130968" y="1270000"/>
                </a:lnTo>
                <a:lnTo>
                  <a:pt x="158061" y="1231900"/>
                </a:lnTo>
                <a:lnTo>
                  <a:pt x="194470" y="1193800"/>
                </a:lnTo>
                <a:lnTo>
                  <a:pt x="239318" y="1168400"/>
                </a:lnTo>
                <a:lnTo>
                  <a:pt x="187920" y="1143000"/>
                </a:lnTo>
                <a:lnTo>
                  <a:pt x="141510" y="1117600"/>
                </a:lnTo>
                <a:lnTo>
                  <a:pt x="100664" y="1092200"/>
                </a:lnTo>
                <a:lnTo>
                  <a:pt x="65957" y="1066800"/>
                </a:lnTo>
                <a:lnTo>
                  <a:pt x="17255" y="1003300"/>
                </a:lnTo>
                <a:lnTo>
                  <a:pt x="4409" y="965200"/>
                </a:lnTo>
                <a:lnTo>
                  <a:pt x="0" y="927100"/>
                </a:lnTo>
                <a:lnTo>
                  <a:pt x="3885" y="889000"/>
                </a:lnTo>
                <a:lnTo>
                  <a:pt x="33540" y="825500"/>
                </a:lnTo>
                <a:lnTo>
                  <a:pt x="89197" y="774700"/>
                </a:lnTo>
                <a:lnTo>
                  <a:pt x="125585" y="749300"/>
                </a:lnTo>
                <a:lnTo>
                  <a:pt x="167043" y="723900"/>
                </a:lnTo>
                <a:lnTo>
                  <a:pt x="213096" y="698500"/>
                </a:lnTo>
                <a:lnTo>
                  <a:pt x="263266" y="685800"/>
                </a:lnTo>
                <a:lnTo>
                  <a:pt x="317078" y="673100"/>
                </a:lnTo>
                <a:lnTo>
                  <a:pt x="374053" y="660400"/>
                </a:lnTo>
                <a:lnTo>
                  <a:pt x="433717" y="660400"/>
                </a:lnTo>
                <a:lnTo>
                  <a:pt x="438289" y="647700"/>
                </a:lnTo>
                <a:lnTo>
                  <a:pt x="435329" y="635000"/>
                </a:lnTo>
                <a:lnTo>
                  <a:pt x="433200" y="622300"/>
                </a:lnTo>
                <a:lnTo>
                  <a:pt x="431913" y="609600"/>
                </a:lnTo>
                <a:lnTo>
                  <a:pt x="431482" y="596900"/>
                </a:lnTo>
                <a:lnTo>
                  <a:pt x="433975" y="558800"/>
                </a:lnTo>
                <a:lnTo>
                  <a:pt x="441326" y="520700"/>
                </a:lnTo>
                <a:lnTo>
                  <a:pt x="453340" y="495300"/>
                </a:lnTo>
                <a:lnTo>
                  <a:pt x="469825" y="457200"/>
                </a:lnTo>
                <a:lnTo>
                  <a:pt x="490586" y="431800"/>
                </a:lnTo>
                <a:lnTo>
                  <a:pt x="515431" y="393700"/>
                </a:lnTo>
                <a:lnTo>
                  <a:pt x="544165" y="368300"/>
                </a:lnTo>
                <a:lnTo>
                  <a:pt x="576595" y="342900"/>
                </a:lnTo>
                <a:lnTo>
                  <a:pt x="612528" y="317500"/>
                </a:lnTo>
                <a:lnTo>
                  <a:pt x="651770" y="292100"/>
                </a:lnTo>
                <a:lnTo>
                  <a:pt x="694127" y="266700"/>
                </a:lnTo>
                <a:lnTo>
                  <a:pt x="739406" y="254000"/>
                </a:lnTo>
                <a:lnTo>
                  <a:pt x="787414" y="228600"/>
                </a:lnTo>
                <a:lnTo>
                  <a:pt x="837956" y="215900"/>
                </a:lnTo>
                <a:lnTo>
                  <a:pt x="890839" y="203200"/>
                </a:lnTo>
                <a:lnTo>
                  <a:pt x="1002856" y="177800"/>
                </a:lnTo>
                <a:lnTo>
                  <a:pt x="1383953" y="177800"/>
                </a:lnTo>
                <a:lnTo>
                  <a:pt x="1476931" y="203200"/>
                </a:lnTo>
                <a:lnTo>
                  <a:pt x="1521224" y="215900"/>
                </a:lnTo>
                <a:lnTo>
                  <a:pt x="1563903" y="228600"/>
                </a:lnTo>
                <a:lnTo>
                  <a:pt x="4265259" y="228600"/>
                </a:lnTo>
                <a:lnTo>
                  <a:pt x="4272013" y="241300"/>
                </a:lnTo>
                <a:lnTo>
                  <a:pt x="4329005" y="254000"/>
                </a:lnTo>
                <a:lnTo>
                  <a:pt x="4383299" y="266700"/>
                </a:lnTo>
                <a:lnTo>
                  <a:pt x="4434569" y="279400"/>
                </a:lnTo>
                <a:lnTo>
                  <a:pt x="4482492" y="304800"/>
                </a:lnTo>
                <a:lnTo>
                  <a:pt x="4526745" y="330200"/>
                </a:lnTo>
                <a:lnTo>
                  <a:pt x="4567004" y="355600"/>
                </a:lnTo>
                <a:lnTo>
                  <a:pt x="4602945" y="381000"/>
                </a:lnTo>
                <a:lnTo>
                  <a:pt x="4634245" y="406400"/>
                </a:lnTo>
                <a:lnTo>
                  <a:pt x="4681626" y="469900"/>
                </a:lnTo>
                <a:lnTo>
                  <a:pt x="4697059" y="495300"/>
                </a:lnTo>
                <a:lnTo>
                  <a:pt x="4706557" y="533400"/>
                </a:lnTo>
                <a:lnTo>
                  <a:pt x="4709795" y="571500"/>
                </a:lnTo>
                <a:lnTo>
                  <a:pt x="4706641" y="596900"/>
                </a:lnTo>
                <a:lnTo>
                  <a:pt x="4697390" y="635000"/>
                </a:lnTo>
                <a:lnTo>
                  <a:pt x="4682352" y="673100"/>
                </a:lnTo>
                <a:lnTo>
                  <a:pt x="4661839" y="698500"/>
                </a:lnTo>
                <a:lnTo>
                  <a:pt x="4707403" y="736600"/>
                </a:lnTo>
                <a:lnTo>
                  <a:pt x="4745834" y="774700"/>
                </a:lnTo>
                <a:lnTo>
                  <a:pt x="4776619" y="825500"/>
                </a:lnTo>
                <a:lnTo>
                  <a:pt x="4799244" y="863600"/>
                </a:lnTo>
                <a:lnTo>
                  <a:pt x="4813196" y="914400"/>
                </a:lnTo>
                <a:lnTo>
                  <a:pt x="4817960" y="965200"/>
                </a:lnTo>
                <a:lnTo>
                  <a:pt x="4815387" y="990600"/>
                </a:lnTo>
                <a:lnTo>
                  <a:pt x="4807803" y="1028700"/>
                </a:lnTo>
                <a:lnTo>
                  <a:pt x="4795411" y="1066800"/>
                </a:lnTo>
                <a:lnTo>
                  <a:pt x="4778414" y="1092200"/>
                </a:lnTo>
                <a:lnTo>
                  <a:pt x="4757015" y="1130300"/>
                </a:lnTo>
                <a:lnTo>
                  <a:pt x="4731416" y="1155700"/>
                </a:lnTo>
                <a:lnTo>
                  <a:pt x="4701821" y="1181100"/>
                </a:lnTo>
                <a:lnTo>
                  <a:pt x="4668432" y="1219200"/>
                </a:lnTo>
                <a:lnTo>
                  <a:pt x="4631453" y="1244600"/>
                </a:lnTo>
                <a:lnTo>
                  <a:pt x="4591086" y="1257300"/>
                </a:lnTo>
                <a:lnTo>
                  <a:pt x="4547534" y="1282700"/>
                </a:lnTo>
                <a:lnTo>
                  <a:pt x="4501000" y="1308100"/>
                </a:lnTo>
                <a:lnTo>
                  <a:pt x="4451688" y="1320800"/>
                </a:lnTo>
                <a:lnTo>
                  <a:pt x="4399799" y="1346200"/>
                </a:lnTo>
                <a:lnTo>
                  <a:pt x="4289104" y="1371600"/>
                </a:lnTo>
                <a:lnTo>
                  <a:pt x="4230704" y="1371600"/>
                </a:lnTo>
                <a:lnTo>
                  <a:pt x="4170540" y="1384300"/>
                </a:lnTo>
                <a:lnTo>
                  <a:pt x="4167139" y="1409700"/>
                </a:lnTo>
                <a:lnTo>
                  <a:pt x="4158095" y="1447800"/>
                </a:lnTo>
                <a:lnTo>
                  <a:pt x="4143674" y="1485900"/>
                </a:lnTo>
                <a:lnTo>
                  <a:pt x="4124143" y="1511300"/>
                </a:lnTo>
                <a:lnTo>
                  <a:pt x="4099767" y="1549400"/>
                </a:lnTo>
                <a:lnTo>
                  <a:pt x="4070813" y="1574800"/>
                </a:lnTo>
                <a:lnTo>
                  <a:pt x="4037546" y="1600200"/>
                </a:lnTo>
                <a:lnTo>
                  <a:pt x="4000233" y="1625600"/>
                </a:lnTo>
                <a:lnTo>
                  <a:pt x="3959141" y="1651000"/>
                </a:lnTo>
                <a:lnTo>
                  <a:pt x="3914534" y="1663700"/>
                </a:lnTo>
                <a:lnTo>
                  <a:pt x="3866680" y="1689100"/>
                </a:lnTo>
                <a:lnTo>
                  <a:pt x="3184994" y="1689100"/>
                </a:lnTo>
                <a:lnTo>
                  <a:pt x="3166501" y="1714500"/>
                </a:lnTo>
                <a:lnTo>
                  <a:pt x="3144166" y="1739900"/>
                </a:lnTo>
                <a:lnTo>
                  <a:pt x="3118162" y="1778000"/>
                </a:lnTo>
                <a:lnTo>
                  <a:pt x="3088659" y="1803400"/>
                </a:lnTo>
                <a:lnTo>
                  <a:pt x="1839861" y="1803400"/>
                </a:lnTo>
                <a:lnTo>
                  <a:pt x="1750414" y="1828800"/>
                </a:lnTo>
                <a:lnTo>
                  <a:pt x="1703468" y="1841500"/>
                </a:lnTo>
                <a:lnTo>
                  <a:pt x="1655170" y="1841500"/>
                </a:lnTo>
                <a:lnTo>
                  <a:pt x="1605614" y="1854200"/>
                </a:lnTo>
                <a:close/>
              </a:path>
              <a:path w="4818380" h="1981200">
                <a:moveTo>
                  <a:pt x="3648109" y="1739900"/>
                </a:moveTo>
                <a:lnTo>
                  <a:pt x="3421089" y="1739900"/>
                </a:lnTo>
                <a:lnTo>
                  <a:pt x="3370467" y="1727200"/>
                </a:lnTo>
                <a:lnTo>
                  <a:pt x="3321376" y="1727200"/>
                </a:lnTo>
                <a:lnTo>
                  <a:pt x="3273988" y="1714500"/>
                </a:lnTo>
                <a:lnTo>
                  <a:pt x="3228471" y="1701800"/>
                </a:lnTo>
                <a:lnTo>
                  <a:pt x="3184994" y="1689100"/>
                </a:lnTo>
                <a:lnTo>
                  <a:pt x="3866680" y="1689100"/>
                </a:lnTo>
                <a:lnTo>
                  <a:pt x="3815844" y="1701800"/>
                </a:lnTo>
                <a:lnTo>
                  <a:pt x="3762293" y="1714500"/>
                </a:lnTo>
                <a:lnTo>
                  <a:pt x="3648109" y="1739900"/>
                </a:lnTo>
                <a:close/>
              </a:path>
              <a:path w="4818380" h="1981200">
                <a:moveTo>
                  <a:pt x="2639102" y="1981200"/>
                </a:moveTo>
                <a:lnTo>
                  <a:pt x="2290376" y="1981200"/>
                </a:lnTo>
                <a:lnTo>
                  <a:pt x="2235149" y="1968500"/>
                </a:lnTo>
                <a:lnTo>
                  <a:pt x="2130261" y="1943100"/>
                </a:lnTo>
                <a:lnTo>
                  <a:pt x="2080947" y="1930400"/>
                </a:lnTo>
                <a:lnTo>
                  <a:pt x="2033952" y="1905000"/>
                </a:lnTo>
                <a:lnTo>
                  <a:pt x="1989450" y="1892300"/>
                </a:lnTo>
                <a:lnTo>
                  <a:pt x="1947617" y="1866900"/>
                </a:lnTo>
                <a:lnTo>
                  <a:pt x="1908624" y="1854200"/>
                </a:lnTo>
                <a:lnTo>
                  <a:pt x="1872648" y="1828800"/>
                </a:lnTo>
                <a:lnTo>
                  <a:pt x="1839861" y="1803400"/>
                </a:lnTo>
                <a:lnTo>
                  <a:pt x="3088659" y="1803400"/>
                </a:lnTo>
                <a:lnTo>
                  <a:pt x="3055832" y="1828800"/>
                </a:lnTo>
                <a:lnTo>
                  <a:pt x="3019850" y="1854200"/>
                </a:lnTo>
                <a:lnTo>
                  <a:pt x="2980887" y="1866900"/>
                </a:lnTo>
                <a:lnTo>
                  <a:pt x="2939114" y="1892300"/>
                </a:lnTo>
                <a:lnTo>
                  <a:pt x="2894703" y="1905000"/>
                </a:lnTo>
                <a:lnTo>
                  <a:pt x="2847827" y="1930400"/>
                </a:lnTo>
                <a:lnTo>
                  <a:pt x="2798656" y="1943100"/>
                </a:lnTo>
                <a:lnTo>
                  <a:pt x="2694122" y="1968500"/>
                </a:lnTo>
                <a:lnTo>
                  <a:pt x="2639102" y="1981200"/>
                </a:lnTo>
                <a:close/>
              </a:path>
              <a:path w="4818380" h="1981200">
                <a:moveTo>
                  <a:pt x="1503117" y="1866900"/>
                </a:moveTo>
                <a:lnTo>
                  <a:pt x="1279124" y="1866900"/>
                </a:lnTo>
                <a:lnTo>
                  <a:pt x="1222069" y="1854200"/>
                </a:lnTo>
                <a:lnTo>
                  <a:pt x="1554898" y="1854200"/>
                </a:lnTo>
                <a:lnTo>
                  <a:pt x="1503117" y="18669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55034" y="4224845"/>
            <a:ext cx="111125" cy="110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0241" y="4191050"/>
            <a:ext cx="221094" cy="221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75570" y="4168546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39">
                <a:moveTo>
                  <a:pt x="166065" y="332130"/>
                </a:moveTo>
                <a:lnTo>
                  <a:pt x="121917" y="326197"/>
                </a:lnTo>
                <a:lnTo>
                  <a:pt x="82235" y="309445"/>
                </a:lnTo>
                <a:lnTo>
                  <a:pt x="48642" y="283492"/>
                </a:lnTo>
                <a:lnTo>
                  <a:pt x="22674" y="249883"/>
                </a:lnTo>
                <a:lnTo>
                  <a:pt x="5932" y="210213"/>
                </a:lnTo>
                <a:lnTo>
                  <a:pt x="0" y="166065"/>
                </a:lnTo>
                <a:lnTo>
                  <a:pt x="5932" y="121917"/>
                </a:lnTo>
                <a:lnTo>
                  <a:pt x="22674" y="82247"/>
                </a:lnTo>
                <a:lnTo>
                  <a:pt x="48642" y="48637"/>
                </a:lnTo>
                <a:lnTo>
                  <a:pt x="82283" y="22658"/>
                </a:lnTo>
                <a:lnTo>
                  <a:pt x="121933" y="5930"/>
                </a:lnTo>
                <a:lnTo>
                  <a:pt x="166065" y="0"/>
                </a:lnTo>
                <a:lnTo>
                  <a:pt x="210218" y="5931"/>
                </a:lnTo>
                <a:lnTo>
                  <a:pt x="249905" y="22671"/>
                </a:lnTo>
                <a:lnTo>
                  <a:pt x="283505" y="48593"/>
                </a:lnTo>
                <a:lnTo>
                  <a:pt x="309483" y="82141"/>
                </a:lnTo>
                <a:lnTo>
                  <a:pt x="326239" y="121711"/>
                </a:lnTo>
                <a:lnTo>
                  <a:pt x="332193" y="165709"/>
                </a:lnTo>
                <a:lnTo>
                  <a:pt x="326239" y="210007"/>
                </a:lnTo>
                <a:lnTo>
                  <a:pt x="309483" y="249777"/>
                </a:lnTo>
                <a:lnTo>
                  <a:pt x="283505" y="283448"/>
                </a:lnTo>
                <a:lnTo>
                  <a:pt x="249857" y="309458"/>
                </a:lnTo>
                <a:lnTo>
                  <a:pt x="210202" y="326198"/>
                </a:lnTo>
                <a:lnTo>
                  <a:pt x="166065" y="33213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1543" y="3599002"/>
            <a:ext cx="4831080" cy="1993900"/>
          </a:xfrm>
          <a:custGeom>
            <a:avLst/>
            <a:gdLst/>
            <a:ahLst/>
            <a:cxnLst/>
            <a:rect l="l" t="t" r="r" b="b"/>
            <a:pathLst>
              <a:path w="4831080" h="1993900">
                <a:moveTo>
                  <a:pt x="3102864" y="12700"/>
                </a:moveTo>
                <a:lnTo>
                  <a:pt x="2792209" y="12700"/>
                </a:lnTo>
                <a:lnTo>
                  <a:pt x="2808528" y="0"/>
                </a:lnTo>
                <a:lnTo>
                  <a:pt x="3089389" y="0"/>
                </a:lnTo>
                <a:lnTo>
                  <a:pt x="3102864" y="12700"/>
                </a:lnTo>
                <a:close/>
              </a:path>
              <a:path w="4831080" h="1993900">
                <a:moveTo>
                  <a:pt x="3902443" y="12700"/>
                </a:moveTo>
                <a:lnTo>
                  <a:pt x="3581704" y="12700"/>
                </a:lnTo>
                <a:lnTo>
                  <a:pt x="3595928" y="0"/>
                </a:lnTo>
                <a:lnTo>
                  <a:pt x="3890949" y="0"/>
                </a:lnTo>
                <a:lnTo>
                  <a:pt x="3902443" y="12700"/>
                </a:lnTo>
                <a:close/>
              </a:path>
              <a:path w="4831080" h="1993900">
                <a:moveTo>
                  <a:pt x="2794482" y="25400"/>
                </a:moveTo>
                <a:lnTo>
                  <a:pt x="2729509" y="25400"/>
                </a:lnTo>
                <a:lnTo>
                  <a:pt x="2744774" y="12700"/>
                </a:lnTo>
                <a:lnTo>
                  <a:pt x="2810675" y="12700"/>
                </a:lnTo>
                <a:lnTo>
                  <a:pt x="2794482" y="25400"/>
                </a:lnTo>
                <a:close/>
              </a:path>
              <a:path w="4831080" h="1993900">
                <a:moveTo>
                  <a:pt x="3154984" y="25400"/>
                </a:moveTo>
                <a:lnTo>
                  <a:pt x="3100552" y="25400"/>
                </a:lnTo>
                <a:lnTo>
                  <a:pt x="3087192" y="12700"/>
                </a:lnTo>
                <a:lnTo>
                  <a:pt x="3142221" y="12700"/>
                </a:lnTo>
                <a:lnTo>
                  <a:pt x="3154984" y="25400"/>
                </a:lnTo>
                <a:close/>
              </a:path>
              <a:path w="4831080" h="1993900">
                <a:moveTo>
                  <a:pt x="3583876" y="25400"/>
                </a:moveTo>
                <a:lnTo>
                  <a:pt x="3526523" y="25400"/>
                </a:lnTo>
                <a:lnTo>
                  <a:pt x="3540048" y="12700"/>
                </a:lnTo>
                <a:lnTo>
                  <a:pt x="3597998" y="12700"/>
                </a:lnTo>
                <a:lnTo>
                  <a:pt x="3583876" y="25400"/>
                </a:lnTo>
                <a:close/>
              </a:path>
              <a:path w="4831080" h="1993900">
                <a:moveTo>
                  <a:pt x="3969131" y="25400"/>
                </a:moveTo>
                <a:lnTo>
                  <a:pt x="3900385" y="25400"/>
                </a:lnTo>
                <a:lnTo>
                  <a:pt x="3888968" y="12700"/>
                </a:lnTo>
                <a:lnTo>
                  <a:pt x="3958297" y="12700"/>
                </a:lnTo>
                <a:lnTo>
                  <a:pt x="3969131" y="25400"/>
                </a:lnTo>
                <a:close/>
              </a:path>
              <a:path w="4831080" h="1993900">
                <a:moveTo>
                  <a:pt x="2732862" y="38100"/>
                </a:moveTo>
                <a:lnTo>
                  <a:pt x="2685491" y="38100"/>
                </a:lnTo>
                <a:lnTo>
                  <a:pt x="2699854" y="25400"/>
                </a:lnTo>
                <a:lnTo>
                  <a:pt x="2747987" y="25400"/>
                </a:lnTo>
                <a:lnTo>
                  <a:pt x="2732862" y="38100"/>
                </a:lnTo>
                <a:close/>
              </a:path>
              <a:path w="4831080" h="1993900">
                <a:moveTo>
                  <a:pt x="3203981" y="38100"/>
                </a:moveTo>
                <a:lnTo>
                  <a:pt x="3151784" y="38100"/>
                </a:lnTo>
                <a:lnTo>
                  <a:pt x="3139135" y="25400"/>
                </a:lnTo>
                <a:lnTo>
                  <a:pt x="3192043" y="25400"/>
                </a:lnTo>
                <a:lnTo>
                  <a:pt x="3203981" y="38100"/>
                </a:lnTo>
                <a:close/>
              </a:path>
              <a:path w="4831080" h="1993900">
                <a:moveTo>
                  <a:pt x="3529520" y="38100"/>
                </a:moveTo>
                <a:lnTo>
                  <a:pt x="3474326" y="38100"/>
                </a:lnTo>
                <a:lnTo>
                  <a:pt x="3487077" y="25400"/>
                </a:lnTo>
                <a:lnTo>
                  <a:pt x="3542944" y="25400"/>
                </a:lnTo>
                <a:lnTo>
                  <a:pt x="3529520" y="38100"/>
                </a:lnTo>
                <a:close/>
              </a:path>
              <a:path w="4831080" h="1993900">
                <a:moveTo>
                  <a:pt x="4011180" y="38100"/>
                </a:moveTo>
                <a:lnTo>
                  <a:pt x="3966057" y="38100"/>
                </a:lnTo>
                <a:lnTo>
                  <a:pt x="3955313" y="25400"/>
                </a:lnTo>
                <a:lnTo>
                  <a:pt x="4000855" y="25400"/>
                </a:lnTo>
                <a:lnTo>
                  <a:pt x="4011180" y="38100"/>
                </a:lnTo>
                <a:close/>
              </a:path>
              <a:path w="4831080" h="1993900">
                <a:moveTo>
                  <a:pt x="2689682" y="50800"/>
                </a:moveTo>
                <a:lnTo>
                  <a:pt x="2657741" y="50800"/>
                </a:lnTo>
                <a:lnTo>
                  <a:pt x="2671457" y="38100"/>
                </a:lnTo>
                <a:lnTo>
                  <a:pt x="2703906" y="38100"/>
                </a:lnTo>
                <a:lnTo>
                  <a:pt x="2689682" y="50800"/>
                </a:lnTo>
                <a:close/>
              </a:path>
              <a:path w="4831080" h="1993900">
                <a:moveTo>
                  <a:pt x="3238461" y="50800"/>
                </a:moveTo>
                <a:lnTo>
                  <a:pt x="3199866" y="50800"/>
                </a:lnTo>
                <a:lnTo>
                  <a:pt x="3188042" y="38100"/>
                </a:lnTo>
                <a:lnTo>
                  <a:pt x="3227196" y="38100"/>
                </a:lnTo>
                <a:lnTo>
                  <a:pt x="3238461" y="50800"/>
                </a:lnTo>
                <a:close/>
              </a:path>
              <a:path w="4831080" h="1993900">
                <a:moveTo>
                  <a:pt x="3478187" y="50800"/>
                </a:moveTo>
                <a:lnTo>
                  <a:pt x="3437356" y="50800"/>
                </a:lnTo>
                <a:lnTo>
                  <a:pt x="3449459" y="38100"/>
                </a:lnTo>
                <a:lnTo>
                  <a:pt x="3490823" y="38100"/>
                </a:lnTo>
                <a:lnTo>
                  <a:pt x="3478187" y="50800"/>
                </a:lnTo>
                <a:close/>
              </a:path>
              <a:path w="4831080" h="1993900">
                <a:moveTo>
                  <a:pt x="4051084" y="50800"/>
                </a:moveTo>
                <a:lnTo>
                  <a:pt x="4007421" y="50800"/>
                </a:lnTo>
                <a:lnTo>
                  <a:pt x="3997185" y="38100"/>
                </a:lnTo>
                <a:lnTo>
                  <a:pt x="4041317" y="38100"/>
                </a:lnTo>
                <a:lnTo>
                  <a:pt x="4051084" y="50800"/>
                </a:lnTo>
                <a:close/>
              </a:path>
              <a:path w="4831080" h="1993900">
                <a:moveTo>
                  <a:pt x="2228532" y="63500"/>
                </a:moveTo>
                <a:lnTo>
                  <a:pt x="1949856" y="63500"/>
                </a:lnTo>
                <a:lnTo>
                  <a:pt x="1969884" y="50800"/>
                </a:lnTo>
                <a:lnTo>
                  <a:pt x="2214143" y="50800"/>
                </a:lnTo>
                <a:lnTo>
                  <a:pt x="2228532" y="63500"/>
                </a:lnTo>
                <a:close/>
              </a:path>
              <a:path w="4831080" h="1993900">
                <a:moveTo>
                  <a:pt x="2662516" y="63500"/>
                </a:moveTo>
                <a:lnTo>
                  <a:pt x="2631363" y="63500"/>
                </a:lnTo>
                <a:lnTo>
                  <a:pt x="2644381" y="50800"/>
                </a:lnTo>
                <a:lnTo>
                  <a:pt x="2676067" y="50800"/>
                </a:lnTo>
                <a:lnTo>
                  <a:pt x="2662516" y="63500"/>
                </a:lnTo>
                <a:close/>
              </a:path>
              <a:path w="4831080" h="1993900">
                <a:moveTo>
                  <a:pt x="3260280" y="63500"/>
                </a:moveTo>
                <a:lnTo>
                  <a:pt x="3233623" y="63500"/>
                </a:lnTo>
                <a:lnTo>
                  <a:pt x="3222485" y="50800"/>
                </a:lnTo>
                <a:lnTo>
                  <a:pt x="3249485" y="50800"/>
                </a:lnTo>
                <a:lnTo>
                  <a:pt x="3260280" y="63500"/>
                </a:lnTo>
                <a:close/>
              </a:path>
              <a:path w="4831080" h="1993900">
                <a:moveTo>
                  <a:pt x="3441890" y="63500"/>
                </a:moveTo>
                <a:lnTo>
                  <a:pt x="3413848" y="63500"/>
                </a:lnTo>
                <a:lnTo>
                  <a:pt x="3425482" y="50800"/>
                </a:lnTo>
                <a:lnTo>
                  <a:pt x="3453879" y="50800"/>
                </a:lnTo>
                <a:lnTo>
                  <a:pt x="3441890" y="63500"/>
                </a:lnTo>
                <a:close/>
              </a:path>
              <a:path w="4831080" h="1993900">
                <a:moveTo>
                  <a:pt x="4079493" y="63500"/>
                </a:moveTo>
                <a:lnTo>
                  <a:pt x="4046613" y="63500"/>
                </a:lnTo>
                <a:lnTo>
                  <a:pt x="4036936" y="50800"/>
                </a:lnTo>
                <a:lnTo>
                  <a:pt x="4070172" y="50800"/>
                </a:lnTo>
                <a:lnTo>
                  <a:pt x="4079493" y="63500"/>
                </a:lnTo>
                <a:close/>
              </a:path>
              <a:path w="4831080" h="1993900">
                <a:moveTo>
                  <a:pt x="1951558" y="76200"/>
                </a:moveTo>
                <a:lnTo>
                  <a:pt x="1872437" y="76200"/>
                </a:lnTo>
                <a:lnTo>
                  <a:pt x="1891347" y="63500"/>
                </a:lnTo>
                <a:lnTo>
                  <a:pt x="1971471" y="63500"/>
                </a:lnTo>
                <a:lnTo>
                  <a:pt x="1951558" y="76200"/>
                </a:lnTo>
                <a:close/>
              </a:path>
              <a:path w="4831080" h="1993900">
                <a:moveTo>
                  <a:pt x="2311984" y="76200"/>
                </a:moveTo>
                <a:lnTo>
                  <a:pt x="2226944" y="76200"/>
                </a:lnTo>
                <a:lnTo>
                  <a:pt x="2212657" y="63500"/>
                </a:lnTo>
                <a:lnTo>
                  <a:pt x="2298433" y="63500"/>
                </a:lnTo>
                <a:lnTo>
                  <a:pt x="2311984" y="76200"/>
                </a:lnTo>
                <a:close/>
              </a:path>
              <a:path w="4831080" h="1993900">
                <a:moveTo>
                  <a:pt x="2636735" y="76200"/>
                </a:moveTo>
                <a:lnTo>
                  <a:pt x="2606446" y="76200"/>
                </a:lnTo>
                <a:lnTo>
                  <a:pt x="2618714" y="63500"/>
                </a:lnTo>
                <a:lnTo>
                  <a:pt x="2649588" y="63500"/>
                </a:lnTo>
                <a:lnTo>
                  <a:pt x="2636735" y="76200"/>
                </a:lnTo>
                <a:close/>
              </a:path>
              <a:path w="4831080" h="1993900">
                <a:moveTo>
                  <a:pt x="3291103" y="76200"/>
                </a:moveTo>
                <a:lnTo>
                  <a:pt x="3265220" y="76200"/>
                </a:lnTo>
                <a:lnTo>
                  <a:pt x="3254806" y="63500"/>
                </a:lnTo>
                <a:lnTo>
                  <a:pt x="3281083" y="63500"/>
                </a:lnTo>
                <a:lnTo>
                  <a:pt x="3291103" y="76200"/>
                </a:lnTo>
                <a:close/>
              </a:path>
              <a:path w="4831080" h="1993900">
                <a:moveTo>
                  <a:pt x="3407664" y="76200"/>
                </a:moveTo>
                <a:lnTo>
                  <a:pt x="3380371" y="76200"/>
                </a:lnTo>
                <a:lnTo>
                  <a:pt x="3391281" y="63500"/>
                </a:lnTo>
                <a:lnTo>
                  <a:pt x="3418941" y="63500"/>
                </a:lnTo>
                <a:lnTo>
                  <a:pt x="3407664" y="76200"/>
                </a:lnTo>
                <a:close/>
              </a:path>
              <a:path w="4831080" h="1993900">
                <a:moveTo>
                  <a:pt x="4106506" y="76200"/>
                </a:moveTo>
                <a:lnTo>
                  <a:pt x="4083443" y="76200"/>
                </a:lnTo>
                <a:lnTo>
                  <a:pt x="4074375" y="63500"/>
                </a:lnTo>
                <a:lnTo>
                  <a:pt x="4097667" y="63500"/>
                </a:lnTo>
                <a:lnTo>
                  <a:pt x="4106506" y="76200"/>
                </a:lnTo>
                <a:close/>
              </a:path>
              <a:path w="4831080" h="1993900">
                <a:moveTo>
                  <a:pt x="1875167" y="88900"/>
                </a:moveTo>
                <a:lnTo>
                  <a:pt x="1817585" y="88900"/>
                </a:lnTo>
                <a:lnTo>
                  <a:pt x="1835530" y="76200"/>
                </a:lnTo>
                <a:lnTo>
                  <a:pt x="1893963" y="76200"/>
                </a:lnTo>
                <a:lnTo>
                  <a:pt x="1875167" y="88900"/>
                </a:lnTo>
                <a:close/>
              </a:path>
              <a:path w="4831080" h="1993900">
                <a:moveTo>
                  <a:pt x="2364549" y="88900"/>
                </a:moveTo>
                <a:lnTo>
                  <a:pt x="2309304" y="88900"/>
                </a:lnTo>
                <a:lnTo>
                  <a:pt x="2295842" y="76200"/>
                </a:lnTo>
                <a:lnTo>
                  <a:pt x="2351659" y="76200"/>
                </a:lnTo>
                <a:lnTo>
                  <a:pt x="2364549" y="88900"/>
                </a:lnTo>
                <a:close/>
              </a:path>
              <a:path w="4831080" h="1993900">
                <a:moveTo>
                  <a:pt x="2600871" y="88900"/>
                </a:moveTo>
                <a:lnTo>
                  <a:pt x="2583078" y="88900"/>
                </a:lnTo>
                <a:lnTo>
                  <a:pt x="2594559" y="76200"/>
                </a:lnTo>
                <a:lnTo>
                  <a:pt x="2612593" y="76200"/>
                </a:lnTo>
                <a:lnTo>
                  <a:pt x="2600871" y="88900"/>
                </a:lnTo>
                <a:close/>
              </a:path>
              <a:path w="4831080" h="1993900">
                <a:moveTo>
                  <a:pt x="3310331" y="88900"/>
                </a:moveTo>
                <a:lnTo>
                  <a:pt x="3284994" y="88900"/>
                </a:lnTo>
                <a:lnTo>
                  <a:pt x="3275114" y="76200"/>
                </a:lnTo>
                <a:lnTo>
                  <a:pt x="3300857" y="76200"/>
                </a:lnTo>
                <a:lnTo>
                  <a:pt x="3310331" y="88900"/>
                </a:lnTo>
                <a:close/>
              </a:path>
              <a:path w="4831080" h="1993900">
                <a:moveTo>
                  <a:pt x="3386073" y="88900"/>
                </a:moveTo>
                <a:lnTo>
                  <a:pt x="3359327" y="88900"/>
                </a:lnTo>
                <a:lnTo>
                  <a:pt x="3369716" y="76200"/>
                </a:lnTo>
                <a:lnTo>
                  <a:pt x="3396856" y="76200"/>
                </a:lnTo>
                <a:lnTo>
                  <a:pt x="3386073" y="88900"/>
                </a:lnTo>
                <a:close/>
              </a:path>
              <a:path w="4831080" h="1993900">
                <a:moveTo>
                  <a:pt x="4132059" y="88900"/>
                </a:moveTo>
                <a:lnTo>
                  <a:pt x="4109402" y="88900"/>
                </a:lnTo>
                <a:lnTo>
                  <a:pt x="4100817" y="76200"/>
                </a:lnTo>
                <a:lnTo>
                  <a:pt x="4123702" y="76200"/>
                </a:lnTo>
                <a:lnTo>
                  <a:pt x="4132059" y="88900"/>
                </a:lnTo>
                <a:close/>
              </a:path>
              <a:path w="4831080" h="1993900">
                <a:moveTo>
                  <a:pt x="1821116" y="101600"/>
                </a:moveTo>
                <a:lnTo>
                  <a:pt x="1782724" y="101600"/>
                </a:lnTo>
                <a:lnTo>
                  <a:pt x="1799970" y="88900"/>
                </a:lnTo>
                <a:lnTo>
                  <a:pt x="1838934" y="88900"/>
                </a:lnTo>
                <a:lnTo>
                  <a:pt x="1821116" y="101600"/>
                </a:lnTo>
                <a:close/>
              </a:path>
              <a:path w="4831080" h="1993900">
                <a:moveTo>
                  <a:pt x="2402166" y="101600"/>
                </a:moveTo>
                <a:lnTo>
                  <a:pt x="2361107" y="101600"/>
                </a:lnTo>
                <a:lnTo>
                  <a:pt x="2348318" y="88900"/>
                </a:lnTo>
                <a:lnTo>
                  <a:pt x="2389809" y="88900"/>
                </a:lnTo>
                <a:lnTo>
                  <a:pt x="2402166" y="101600"/>
                </a:lnTo>
                <a:close/>
              </a:path>
              <a:path w="4831080" h="1993900">
                <a:moveTo>
                  <a:pt x="2589707" y="101600"/>
                </a:moveTo>
                <a:lnTo>
                  <a:pt x="2561336" y="101600"/>
                </a:lnTo>
                <a:lnTo>
                  <a:pt x="2572004" y="88900"/>
                </a:lnTo>
                <a:lnTo>
                  <a:pt x="2601023" y="88900"/>
                </a:lnTo>
                <a:lnTo>
                  <a:pt x="2589707" y="101600"/>
                </a:lnTo>
                <a:close/>
              </a:path>
              <a:path w="4831080" h="1993900">
                <a:moveTo>
                  <a:pt x="3328441" y="101600"/>
                </a:moveTo>
                <a:lnTo>
                  <a:pt x="3303689" y="101600"/>
                </a:lnTo>
                <a:lnTo>
                  <a:pt x="3294341" y="88900"/>
                </a:lnTo>
                <a:lnTo>
                  <a:pt x="3319525" y="88900"/>
                </a:lnTo>
                <a:lnTo>
                  <a:pt x="3328441" y="101600"/>
                </a:lnTo>
                <a:close/>
              </a:path>
              <a:path w="4831080" h="1993900">
                <a:moveTo>
                  <a:pt x="3365512" y="101600"/>
                </a:moveTo>
                <a:lnTo>
                  <a:pt x="3339350" y="101600"/>
                </a:lnTo>
                <a:lnTo>
                  <a:pt x="3349205" y="88900"/>
                </a:lnTo>
                <a:lnTo>
                  <a:pt x="3375787" y="88900"/>
                </a:lnTo>
                <a:lnTo>
                  <a:pt x="3365512" y="101600"/>
                </a:lnTo>
                <a:close/>
              </a:path>
              <a:path w="4831080" h="1993900">
                <a:moveTo>
                  <a:pt x="4156049" y="101600"/>
                </a:moveTo>
                <a:lnTo>
                  <a:pt x="4125874" y="101600"/>
                </a:lnTo>
                <a:lnTo>
                  <a:pt x="4117619" y="88900"/>
                </a:lnTo>
                <a:lnTo>
                  <a:pt x="4148226" y="88900"/>
                </a:lnTo>
                <a:lnTo>
                  <a:pt x="4156049" y="101600"/>
                </a:lnTo>
                <a:close/>
              </a:path>
              <a:path w="4831080" h="1993900">
                <a:moveTo>
                  <a:pt x="1786813" y="114300"/>
                </a:moveTo>
                <a:lnTo>
                  <a:pt x="1749361" y="114300"/>
                </a:lnTo>
                <a:lnTo>
                  <a:pt x="1765846" y="101600"/>
                </a:lnTo>
                <a:lnTo>
                  <a:pt x="1803920" y="101600"/>
                </a:lnTo>
                <a:lnTo>
                  <a:pt x="1786813" y="114300"/>
                </a:lnTo>
                <a:close/>
              </a:path>
              <a:path w="4831080" h="1993900">
                <a:moveTo>
                  <a:pt x="2438082" y="114300"/>
                </a:moveTo>
                <a:lnTo>
                  <a:pt x="2398141" y="114300"/>
                </a:lnTo>
                <a:lnTo>
                  <a:pt x="2385885" y="101600"/>
                </a:lnTo>
                <a:lnTo>
                  <a:pt x="2426309" y="101600"/>
                </a:lnTo>
                <a:lnTo>
                  <a:pt x="2438082" y="114300"/>
                </a:lnTo>
                <a:close/>
              </a:path>
              <a:path w="4831080" h="1993900">
                <a:moveTo>
                  <a:pt x="2549309" y="127000"/>
                </a:moveTo>
                <a:lnTo>
                  <a:pt x="2531998" y="127000"/>
                </a:lnTo>
                <a:lnTo>
                  <a:pt x="2541320" y="114300"/>
                </a:lnTo>
                <a:lnTo>
                  <a:pt x="2551112" y="101600"/>
                </a:lnTo>
                <a:lnTo>
                  <a:pt x="2579128" y="101600"/>
                </a:lnTo>
                <a:lnTo>
                  <a:pt x="2568638" y="114300"/>
                </a:lnTo>
                <a:lnTo>
                  <a:pt x="2558922" y="114300"/>
                </a:lnTo>
                <a:lnTo>
                  <a:pt x="2549309" y="127000"/>
                </a:lnTo>
                <a:close/>
              </a:path>
              <a:path w="4831080" h="1993900">
                <a:moveTo>
                  <a:pt x="3333089" y="114300"/>
                </a:moveTo>
                <a:lnTo>
                  <a:pt x="3321100" y="101600"/>
                </a:lnTo>
                <a:lnTo>
                  <a:pt x="3346170" y="101600"/>
                </a:lnTo>
                <a:lnTo>
                  <a:pt x="3333089" y="114300"/>
                </a:lnTo>
                <a:close/>
              </a:path>
              <a:path w="4831080" h="1993900">
                <a:moveTo>
                  <a:pt x="4171137" y="114300"/>
                </a:moveTo>
                <a:lnTo>
                  <a:pt x="4149255" y="114300"/>
                </a:lnTo>
                <a:lnTo>
                  <a:pt x="4141533" y="101600"/>
                </a:lnTo>
                <a:lnTo>
                  <a:pt x="4163682" y="101600"/>
                </a:lnTo>
                <a:lnTo>
                  <a:pt x="4171137" y="114300"/>
                </a:lnTo>
                <a:close/>
              </a:path>
              <a:path w="4831080" h="1993900">
                <a:moveTo>
                  <a:pt x="1754009" y="127000"/>
                </a:moveTo>
                <a:lnTo>
                  <a:pt x="1717573" y="127000"/>
                </a:lnTo>
                <a:lnTo>
                  <a:pt x="1733257" y="114300"/>
                </a:lnTo>
                <a:lnTo>
                  <a:pt x="1770354" y="114300"/>
                </a:lnTo>
                <a:lnTo>
                  <a:pt x="1754009" y="127000"/>
                </a:lnTo>
                <a:close/>
              </a:path>
              <a:path w="4831080" h="1993900">
                <a:moveTo>
                  <a:pt x="2472194" y="127000"/>
                </a:moveTo>
                <a:lnTo>
                  <a:pt x="2433459" y="127000"/>
                </a:lnTo>
                <a:lnTo>
                  <a:pt x="2421775" y="114300"/>
                </a:lnTo>
                <a:lnTo>
                  <a:pt x="2461031" y="114300"/>
                </a:lnTo>
                <a:lnTo>
                  <a:pt x="2472194" y="127000"/>
                </a:lnTo>
                <a:close/>
              </a:path>
              <a:path w="4831080" h="1993900">
                <a:moveTo>
                  <a:pt x="4192371" y="127000"/>
                </a:moveTo>
                <a:lnTo>
                  <a:pt x="4170972" y="127000"/>
                </a:lnTo>
                <a:lnTo>
                  <a:pt x="4163821" y="114300"/>
                </a:lnTo>
                <a:lnTo>
                  <a:pt x="4185488" y="114300"/>
                </a:lnTo>
                <a:lnTo>
                  <a:pt x="4192371" y="127000"/>
                </a:lnTo>
                <a:close/>
              </a:path>
              <a:path w="4831080" h="1993900">
                <a:moveTo>
                  <a:pt x="1693303" y="152400"/>
                </a:moveTo>
                <a:lnTo>
                  <a:pt x="1673085" y="152400"/>
                </a:lnTo>
                <a:lnTo>
                  <a:pt x="1687474" y="139700"/>
                </a:lnTo>
                <a:lnTo>
                  <a:pt x="1702307" y="127000"/>
                </a:lnTo>
                <a:lnTo>
                  <a:pt x="1738350" y="127000"/>
                </a:lnTo>
                <a:lnTo>
                  <a:pt x="1722805" y="139700"/>
                </a:lnTo>
                <a:lnTo>
                  <a:pt x="1707984" y="139700"/>
                </a:lnTo>
                <a:lnTo>
                  <a:pt x="1693303" y="152400"/>
                </a:lnTo>
                <a:close/>
              </a:path>
              <a:path w="4831080" h="1993900">
                <a:moveTo>
                  <a:pt x="2493873" y="139700"/>
                </a:moveTo>
                <a:lnTo>
                  <a:pt x="2466949" y="139700"/>
                </a:lnTo>
                <a:lnTo>
                  <a:pt x="2455887" y="127000"/>
                </a:lnTo>
                <a:lnTo>
                  <a:pt x="2483142" y="127000"/>
                </a:lnTo>
                <a:lnTo>
                  <a:pt x="2493873" y="139700"/>
                </a:lnTo>
                <a:close/>
              </a:path>
              <a:path w="4831080" h="1993900">
                <a:moveTo>
                  <a:pt x="2523782" y="152400"/>
                </a:moveTo>
                <a:lnTo>
                  <a:pt x="2514599" y="152400"/>
                </a:lnTo>
                <a:lnTo>
                  <a:pt x="2510244" y="146989"/>
                </a:lnTo>
                <a:lnTo>
                  <a:pt x="2514726" y="139700"/>
                </a:lnTo>
                <a:lnTo>
                  <a:pt x="2523121" y="127000"/>
                </a:lnTo>
                <a:lnTo>
                  <a:pt x="2540508" y="127000"/>
                </a:lnTo>
                <a:lnTo>
                  <a:pt x="2531821" y="139700"/>
                </a:lnTo>
                <a:lnTo>
                  <a:pt x="2531998" y="139700"/>
                </a:lnTo>
                <a:lnTo>
                  <a:pt x="2523782" y="152400"/>
                </a:lnTo>
                <a:close/>
              </a:path>
              <a:path w="4831080" h="1993900">
                <a:moveTo>
                  <a:pt x="4205541" y="139700"/>
                </a:moveTo>
                <a:lnTo>
                  <a:pt x="4184497" y="139700"/>
                </a:lnTo>
                <a:lnTo>
                  <a:pt x="4177728" y="127000"/>
                </a:lnTo>
                <a:lnTo>
                  <a:pt x="4199051" y="127000"/>
                </a:lnTo>
                <a:lnTo>
                  <a:pt x="4205541" y="139700"/>
                </a:lnTo>
                <a:close/>
              </a:path>
              <a:path w="4831080" h="1993900">
                <a:moveTo>
                  <a:pt x="2506916" y="152400"/>
                </a:moveTo>
                <a:lnTo>
                  <a:pt x="2488196" y="152400"/>
                </a:lnTo>
                <a:lnTo>
                  <a:pt x="2477579" y="139700"/>
                </a:lnTo>
                <a:lnTo>
                  <a:pt x="2504376" y="139700"/>
                </a:lnTo>
                <a:lnTo>
                  <a:pt x="2510244" y="146989"/>
                </a:lnTo>
                <a:lnTo>
                  <a:pt x="2506916" y="152400"/>
                </a:lnTo>
                <a:close/>
              </a:path>
              <a:path w="4831080" h="1993900">
                <a:moveTo>
                  <a:pt x="4217898" y="152400"/>
                </a:moveTo>
                <a:lnTo>
                  <a:pt x="4203293" y="152400"/>
                </a:lnTo>
                <a:lnTo>
                  <a:pt x="4197121" y="139700"/>
                </a:lnTo>
                <a:lnTo>
                  <a:pt x="4211827" y="139700"/>
                </a:lnTo>
                <a:lnTo>
                  <a:pt x="4217898" y="152400"/>
                </a:lnTo>
                <a:close/>
              </a:path>
              <a:path w="4831080" h="1993900">
                <a:moveTo>
                  <a:pt x="2514599" y="152400"/>
                </a:moveTo>
                <a:lnTo>
                  <a:pt x="2506916" y="152400"/>
                </a:lnTo>
                <a:lnTo>
                  <a:pt x="2510244" y="146989"/>
                </a:lnTo>
                <a:lnTo>
                  <a:pt x="2514599" y="152400"/>
                </a:lnTo>
                <a:close/>
              </a:path>
              <a:path w="4831080" h="1993900">
                <a:moveTo>
                  <a:pt x="1652447" y="177800"/>
                </a:moveTo>
                <a:lnTo>
                  <a:pt x="1632699" y="177800"/>
                </a:lnTo>
                <a:lnTo>
                  <a:pt x="1645678" y="165100"/>
                </a:lnTo>
                <a:lnTo>
                  <a:pt x="1659140" y="152400"/>
                </a:lnTo>
                <a:lnTo>
                  <a:pt x="1679371" y="152400"/>
                </a:lnTo>
                <a:lnTo>
                  <a:pt x="1665592" y="165100"/>
                </a:lnTo>
                <a:lnTo>
                  <a:pt x="1665757" y="165100"/>
                </a:lnTo>
                <a:lnTo>
                  <a:pt x="1652447" y="177800"/>
                </a:lnTo>
                <a:close/>
              </a:path>
              <a:path w="4831080" h="1993900">
                <a:moveTo>
                  <a:pt x="2512885" y="165100"/>
                </a:moveTo>
                <a:lnTo>
                  <a:pt x="2498382" y="152400"/>
                </a:lnTo>
                <a:lnTo>
                  <a:pt x="2523959" y="152400"/>
                </a:lnTo>
                <a:lnTo>
                  <a:pt x="2512885" y="165100"/>
                </a:lnTo>
                <a:close/>
              </a:path>
              <a:path w="4831080" h="1993900">
                <a:moveTo>
                  <a:pt x="4234865" y="165100"/>
                </a:moveTo>
                <a:lnTo>
                  <a:pt x="4214787" y="165100"/>
                </a:lnTo>
                <a:lnTo>
                  <a:pt x="4209034" y="152400"/>
                </a:lnTo>
                <a:lnTo>
                  <a:pt x="4229430" y="152400"/>
                </a:lnTo>
                <a:lnTo>
                  <a:pt x="4234865" y="165100"/>
                </a:lnTo>
                <a:close/>
              </a:path>
              <a:path w="4831080" h="1993900">
                <a:moveTo>
                  <a:pt x="1292720" y="177800"/>
                </a:moveTo>
                <a:lnTo>
                  <a:pt x="1093711" y="177800"/>
                </a:lnTo>
                <a:lnTo>
                  <a:pt x="1112697" y="165100"/>
                </a:lnTo>
                <a:lnTo>
                  <a:pt x="1267396" y="165100"/>
                </a:lnTo>
                <a:lnTo>
                  <a:pt x="1292720" y="177800"/>
                </a:lnTo>
                <a:close/>
              </a:path>
              <a:path w="4831080" h="1993900">
                <a:moveTo>
                  <a:pt x="4245089" y="177800"/>
                </a:moveTo>
                <a:lnTo>
                  <a:pt x="4225429" y="177800"/>
                </a:lnTo>
                <a:lnTo>
                  <a:pt x="4220108" y="165100"/>
                </a:lnTo>
                <a:lnTo>
                  <a:pt x="4240085" y="165100"/>
                </a:lnTo>
                <a:lnTo>
                  <a:pt x="4245089" y="177800"/>
                </a:lnTo>
                <a:close/>
              </a:path>
              <a:path w="4831080" h="1993900">
                <a:moveTo>
                  <a:pt x="1094574" y="190500"/>
                </a:moveTo>
                <a:lnTo>
                  <a:pt x="983056" y="190500"/>
                </a:lnTo>
                <a:lnTo>
                  <a:pt x="1001090" y="177800"/>
                </a:lnTo>
                <a:lnTo>
                  <a:pt x="1113472" y="177800"/>
                </a:lnTo>
                <a:lnTo>
                  <a:pt x="1094574" y="190500"/>
                </a:lnTo>
                <a:close/>
              </a:path>
              <a:path w="4831080" h="1993900">
                <a:moveTo>
                  <a:pt x="1391297" y="190500"/>
                </a:moveTo>
                <a:lnTo>
                  <a:pt x="1291818" y="190500"/>
                </a:lnTo>
                <a:lnTo>
                  <a:pt x="1266609" y="177800"/>
                </a:lnTo>
                <a:lnTo>
                  <a:pt x="1367091" y="177800"/>
                </a:lnTo>
                <a:lnTo>
                  <a:pt x="1391297" y="190500"/>
                </a:lnTo>
                <a:close/>
              </a:path>
              <a:path w="4831080" h="1993900">
                <a:moveTo>
                  <a:pt x="1615998" y="203200"/>
                </a:moveTo>
                <a:lnTo>
                  <a:pt x="1596770" y="203200"/>
                </a:lnTo>
                <a:lnTo>
                  <a:pt x="1608239" y="190500"/>
                </a:lnTo>
                <a:lnTo>
                  <a:pt x="1620215" y="177800"/>
                </a:lnTo>
                <a:lnTo>
                  <a:pt x="1639963" y="177800"/>
                </a:lnTo>
                <a:lnTo>
                  <a:pt x="1627644" y="190500"/>
                </a:lnTo>
                <a:lnTo>
                  <a:pt x="1627809" y="190500"/>
                </a:lnTo>
                <a:lnTo>
                  <a:pt x="1615998" y="203200"/>
                </a:lnTo>
                <a:close/>
              </a:path>
              <a:path w="4831080" h="1993900">
                <a:moveTo>
                  <a:pt x="4254411" y="190500"/>
                </a:moveTo>
                <a:lnTo>
                  <a:pt x="4235195" y="190500"/>
                </a:lnTo>
                <a:lnTo>
                  <a:pt x="4230306" y="177800"/>
                </a:lnTo>
                <a:lnTo>
                  <a:pt x="4249864" y="177800"/>
                </a:lnTo>
                <a:lnTo>
                  <a:pt x="4254411" y="190500"/>
                </a:lnTo>
                <a:close/>
              </a:path>
              <a:path w="4831080" h="1993900">
                <a:moveTo>
                  <a:pt x="985024" y="203200"/>
                </a:moveTo>
                <a:lnTo>
                  <a:pt x="912799" y="203200"/>
                </a:lnTo>
                <a:lnTo>
                  <a:pt x="930071" y="190500"/>
                </a:lnTo>
                <a:lnTo>
                  <a:pt x="1002957" y="190500"/>
                </a:lnTo>
                <a:lnTo>
                  <a:pt x="985024" y="203200"/>
                </a:lnTo>
                <a:close/>
              </a:path>
              <a:path w="4831080" h="1993900">
                <a:moveTo>
                  <a:pt x="1461922" y="203200"/>
                </a:moveTo>
                <a:lnTo>
                  <a:pt x="1413040" y="203200"/>
                </a:lnTo>
                <a:lnTo>
                  <a:pt x="1389278" y="190500"/>
                </a:lnTo>
                <a:lnTo>
                  <a:pt x="1438719" y="190500"/>
                </a:lnTo>
                <a:lnTo>
                  <a:pt x="1461922" y="203200"/>
                </a:lnTo>
                <a:close/>
              </a:path>
              <a:path w="4831080" h="1993900">
                <a:moveTo>
                  <a:pt x="4262793" y="203200"/>
                </a:moveTo>
                <a:lnTo>
                  <a:pt x="4248162" y="203200"/>
                </a:lnTo>
                <a:lnTo>
                  <a:pt x="4243959" y="190500"/>
                </a:lnTo>
                <a:lnTo>
                  <a:pt x="4258716" y="190500"/>
                </a:lnTo>
                <a:lnTo>
                  <a:pt x="4262793" y="203200"/>
                </a:lnTo>
                <a:close/>
              </a:path>
              <a:path w="4831080" h="1993900">
                <a:moveTo>
                  <a:pt x="915504" y="215900"/>
                </a:moveTo>
                <a:lnTo>
                  <a:pt x="862228" y="215900"/>
                </a:lnTo>
                <a:lnTo>
                  <a:pt x="878865" y="203200"/>
                </a:lnTo>
                <a:lnTo>
                  <a:pt x="932688" y="203200"/>
                </a:lnTo>
                <a:lnTo>
                  <a:pt x="915504" y="215900"/>
                </a:lnTo>
                <a:close/>
              </a:path>
              <a:path w="4831080" h="1993900">
                <a:moveTo>
                  <a:pt x="1529321" y="215900"/>
                </a:moveTo>
                <a:lnTo>
                  <a:pt x="1459293" y="215900"/>
                </a:lnTo>
                <a:lnTo>
                  <a:pt x="1436217" y="203200"/>
                </a:lnTo>
                <a:lnTo>
                  <a:pt x="1507236" y="203200"/>
                </a:lnTo>
                <a:lnTo>
                  <a:pt x="1529321" y="215900"/>
                </a:lnTo>
                <a:close/>
              </a:path>
              <a:path w="4831080" h="1993900">
                <a:moveTo>
                  <a:pt x="1584261" y="228600"/>
                </a:moveTo>
                <a:lnTo>
                  <a:pt x="1572196" y="228600"/>
                </a:lnTo>
                <a:lnTo>
                  <a:pt x="1567765" y="225945"/>
                </a:lnTo>
                <a:lnTo>
                  <a:pt x="1575460" y="215900"/>
                </a:lnTo>
                <a:lnTo>
                  <a:pt x="1585849" y="203200"/>
                </a:lnTo>
                <a:lnTo>
                  <a:pt x="1605051" y="203200"/>
                </a:lnTo>
                <a:lnTo>
                  <a:pt x="1594294" y="215900"/>
                </a:lnTo>
                <a:lnTo>
                  <a:pt x="1594472" y="215900"/>
                </a:lnTo>
                <a:lnTo>
                  <a:pt x="1584261" y="228600"/>
                </a:lnTo>
                <a:close/>
              </a:path>
              <a:path w="4831080" h="1993900">
                <a:moveTo>
                  <a:pt x="4270235" y="215900"/>
                </a:moveTo>
                <a:lnTo>
                  <a:pt x="4255655" y="215900"/>
                </a:lnTo>
                <a:lnTo>
                  <a:pt x="4251921" y="203200"/>
                </a:lnTo>
                <a:lnTo>
                  <a:pt x="4266641" y="203200"/>
                </a:lnTo>
                <a:lnTo>
                  <a:pt x="4270235" y="215900"/>
                </a:lnTo>
                <a:close/>
              </a:path>
              <a:path w="4831080" h="1993900">
                <a:moveTo>
                  <a:pt x="865504" y="228600"/>
                </a:moveTo>
                <a:lnTo>
                  <a:pt x="813625" y="228600"/>
                </a:lnTo>
                <a:lnTo>
                  <a:pt x="829602" y="215900"/>
                </a:lnTo>
                <a:lnTo>
                  <a:pt x="882053" y="215900"/>
                </a:lnTo>
                <a:lnTo>
                  <a:pt x="865504" y="228600"/>
                </a:lnTo>
                <a:close/>
              </a:path>
              <a:path w="4831080" h="1993900">
                <a:moveTo>
                  <a:pt x="1565732" y="228600"/>
                </a:moveTo>
                <a:lnTo>
                  <a:pt x="1525917" y="228600"/>
                </a:lnTo>
                <a:lnTo>
                  <a:pt x="1503972" y="215900"/>
                </a:lnTo>
                <a:lnTo>
                  <a:pt x="1551000" y="215900"/>
                </a:lnTo>
                <a:lnTo>
                  <a:pt x="1567765" y="225945"/>
                </a:lnTo>
                <a:lnTo>
                  <a:pt x="1565732" y="228600"/>
                </a:lnTo>
                <a:close/>
              </a:path>
              <a:path w="4831080" h="1993900">
                <a:moveTo>
                  <a:pt x="4279519" y="241300"/>
                </a:moveTo>
                <a:lnTo>
                  <a:pt x="4267771" y="241300"/>
                </a:lnTo>
                <a:lnTo>
                  <a:pt x="4265015" y="228600"/>
                </a:lnTo>
                <a:lnTo>
                  <a:pt x="4262196" y="228600"/>
                </a:lnTo>
                <a:lnTo>
                  <a:pt x="4258945" y="215900"/>
                </a:lnTo>
                <a:lnTo>
                  <a:pt x="4273575" y="215900"/>
                </a:lnTo>
                <a:lnTo>
                  <a:pt x="4276674" y="228600"/>
                </a:lnTo>
                <a:lnTo>
                  <a:pt x="4279519" y="241300"/>
                </a:lnTo>
                <a:close/>
              </a:path>
              <a:path w="4831080" h="1993900">
                <a:moveTo>
                  <a:pt x="1572196" y="228600"/>
                </a:moveTo>
                <a:lnTo>
                  <a:pt x="1565732" y="228600"/>
                </a:lnTo>
                <a:lnTo>
                  <a:pt x="1567765" y="225945"/>
                </a:lnTo>
                <a:lnTo>
                  <a:pt x="1572196" y="228600"/>
                </a:lnTo>
                <a:close/>
              </a:path>
              <a:path w="4831080" h="1993900">
                <a:moveTo>
                  <a:pt x="817499" y="241300"/>
                </a:moveTo>
                <a:lnTo>
                  <a:pt x="782421" y="241300"/>
                </a:lnTo>
                <a:lnTo>
                  <a:pt x="797902" y="228600"/>
                </a:lnTo>
                <a:lnTo>
                  <a:pt x="833361" y="228600"/>
                </a:lnTo>
                <a:lnTo>
                  <a:pt x="817499" y="241300"/>
                </a:lnTo>
                <a:close/>
              </a:path>
              <a:path w="4831080" h="1993900">
                <a:moveTo>
                  <a:pt x="1572056" y="241300"/>
                </a:moveTo>
                <a:lnTo>
                  <a:pt x="1547202" y="228600"/>
                </a:lnTo>
                <a:lnTo>
                  <a:pt x="1584439" y="228600"/>
                </a:lnTo>
                <a:lnTo>
                  <a:pt x="1572056" y="241300"/>
                </a:lnTo>
                <a:close/>
              </a:path>
              <a:path w="4831080" h="1993900">
                <a:moveTo>
                  <a:pt x="786688" y="254000"/>
                </a:moveTo>
                <a:lnTo>
                  <a:pt x="737488" y="254000"/>
                </a:lnTo>
                <a:lnTo>
                  <a:pt x="752208" y="241300"/>
                </a:lnTo>
                <a:lnTo>
                  <a:pt x="802068" y="241300"/>
                </a:lnTo>
                <a:lnTo>
                  <a:pt x="786688" y="254000"/>
                </a:lnTo>
                <a:close/>
              </a:path>
              <a:path w="4831080" h="1993900">
                <a:moveTo>
                  <a:pt x="4284395" y="254000"/>
                </a:moveTo>
                <a:lnTo>
                  <a:pt x="4273600" y="254000"/>
                </a:lnTo>
                <a:lnTo>
                  <a:pt x="4270120" y="241300"/>
                </a:lnTo>
                <a:lnTo>
                  <a:pt x="4279379" y="241300"/>
                </a:lnTo>
                <a:lnTo>
                  <a:pt x="4284395" y="254000"/>
                </a:lnTo>
                <a:close/>
              </a:path>
              <a:path w="4831080" h="1993900">
                <a:moveTo>
                  <a:pt x="4284395" y="254000"/>
                </a:moveTo>
                <a:lnTo>
                  <a:pt x="4279379" y="241300"/>
                </a:lnTo>
                <a:lnTo>
                  <a:pt x="4282109" y="241300"/>
                </a:lnTo>
                <a:lnTo>
                  <a:pt x="4284395" y="254000"/>
                </a:lnTo>
                <a:close/>
              </a:path>
              <a:path w="4831080" h="1993900">
                <a:moveTo>
                  <a:pt x="4302963" y="254000"/>
                </a:moveTo>
                <a:lnTo>
                  <a:pt x="4284395" y="254000"/>
                </a:lnTo>
                <a:lnTo>
                  <a:pt x="4282109" y="241300"/>
                </a:lnTo>
                <a:lnTo>
                  <a:pt x="4291202" y="241300"/>
                </a:lnTo>
                <a:lnTo>
                  <a:pt x="4302963" y="254000"/>
                </a:lnTo>
                <a:close/>
              </a:path>
              <a:path w="4831080" h="1993900">
                <a:moveTo>
                  <a:pt x="742365" y="266700"/>
                </a:moveTo>
                <a:lnTo>
                  <a:pt x="708863" y="266700"/>
                </a:lnTo>
                <a:lnTo>
                  <a:pt x="723036" y="254000"/>
                </a:lnTo>
                <a:lnTo>
                  <a:pt x="756983" y="254000"/>
                </a:lnTo>
                <a:lnTo>
                  <a:pt x="742365" y="266700"/>
                </a:lnTo>
                <a:close/>
              </a:path>
              <a:path w="4831080" h="1993900">
                <a:moveTo>
                  <a:pt x="4371238" y="266700"/>
                </a:moveTo>
                <a:lnTo>
                  <a:pt x="4300753" y="266700"/>
                </a:lnTo>
                <a:lnTo>
                  <a:pt x="4289082" y="254000"/>
                </a:lnTo>
                <a:lnTo>
                  <a:pt x="4360138" y="254000"/>
                </a:lnTo>
                <a:lnTo>
                  <a:pt x="4371238" y="266700"/>
                </a:lnTo>
                <a:close/>
              </a:path>
              <a:path w="4831080" h="1993900">
                <a:moveTo>
                  <a:pt x="687095" y="292100"/>
                </a:moveTo>
                <a:lnTo>
                  <a:pt x="668032" y="292100"/>
                </a:lnTo>
                <a:lnTo>
                  <a:pt x="681354" y="279400"/>
                </a:lnTo>
                <a:lnTo>
                  <a:pt x="694969" y="266700"/>
                </a:lnTo>
                <a:lnTo>
                  <a:pt x="728243" y="266700"/>
                </a:lnTo>
                <a:lnTo>
                  <a:pt x="714171" y="279400"/>
                </a:lnTo>
                <a:lnTo>
                  <a:pt x="700595" y="279400"/>
                </a:lnTo>
                <a:lnTo>
                  <a:pt x="687095" y="292100"/>
                </a:lnTo>
                <a:close/>
              </a:path>
              <a:path w="4831080" h="1993900">
                <a:moveTo>
                  <a:pt x="4414431" y="279400"/>
                </a:moveTo>
                <a:lnTo>
                  <a:pt x="4368088" y="279400"/>
                </a:lnTo>
                <a:lnTo>
                  <a:pt x="4357077" y="266700"/>
                </a:lnTo>
                <a:lnTo>
                  <a:pt x="4403801" y="266700"/>
                </a:lnTo>
                <a:lnTo>
                  <a:pt x="4414431" y="279400"/>
                </a:lnTo>
                <a:close/>
              </a:path>
              <a:path w="4831080" h="1993900">
                <a:moveTo>
                  <a:pt x="4455502" y="292100"/>
                </a:moveTo>
                <a:lnTo>
                  <a:pt x="4410608" y="292100"/>
                </a:lnTo>
                <a:lnTo>
                  <a:pt x="4400092" y="279400"/>
                </a:lnTo>
                <a:lnTo>
                  <a:pt x="4435220" y="279400"/>
                </a:lnTo>
                <a:lnTo>
                  <a:pt x="4455502" y="292100"/>
                </a:lnTo>
                <a:close/>
              </a:path>
              <a:path w="4831080" h="1993900">
                <a:moveTo>
                  <a:pt x="661200" y="304800"/>
                </a:moveTo>
                <a:lnTo>
                  <a:pt x="642289" y="304800"/>
                </a:lnTo>
                <a:lnTo>
                  <a:pt x="655015" y="292100"/>
                </a:lnTo>
                <a:lnTo>
                  <a:pt x="674103" y="292100"/>
                </a:lnTo>
                <a:lnTo>
                  <a:pt x="661200" y="304800"/>
                </a:lnTo>
                <a:close/>
              </a:path>
              <a:path w="4831080" h="1993900">
                <a:moveTo>
                  <a:pt x="4512843" y="317500"/>
                </a:moveTo>
                <a:lnTo>
                  <a:pt x="4489221" y="317500"/>
                </a:lnTo>
                <a:lnTo>
                  <a:pt x="4470272" y="304800"/>
                </a:lnTo>
                <a:lnTo>
                  <a:pt x="4451070" y="304800"/>
                </a:lnTo>
                <a:lnTo>
                  <a:pt x="4430966" y="292100"/>
                </a:lnTo>
                <a:lnTo>
                  <a:pt x="4475213" y="292100"/>
                </a:lnTo>
                <a:lnTo>
                  <a:pt x="4494339" y="304800"/>
                </a:lnTo>
                <a:lnTo>
                  <a:pt x="4512843" y="317500"/>
                </a:lnTo>
                <a:close/>
              </a:path>
              <a:path w="4831080" h="1993900">
                <a:moveTo>
                  <a:pt x="624649" y="330200"/>
                </a:moveTo>
                <a:lnTo>
                  <a:pt x="606005" y="330200"/>
                </a:lnTo>
                <a:lnTo>
                  <a:pt x="617778" y="317500"/>
                </a:lnTo>
                <a:lnTo>
                  <a:pt x="629881" y="304800"/>
                </a:lnTo>
                <a:lnTo>
                  <a:pt x="661301" y="304800"/>
                </a:lnTo>
                <a:lnTo>
                  <a:pt x="648703" y="317500"/>
                </a:lnTo>
                <a:lnTo>
                  <a:pt x="636638" y="317500"/>
                </a:lnTo>
                <a:lnTo>
                  <a:pt x="624649" y="330200"/>
                </a:lnTo>
                <a:close/>
              </a:path>
              <a:path w="4831080" h="1993900">
                <a:moveTo>
                  <a:pt x="4539462" y="330200"/>
                </a:moveTo>
                <a:lnTo>
                  <a:pt x="4507382" y="330200"/>
                </a:lnTo>
                <a:lnTo>
                  <a:pt x="4489043" y="317500"/>
                </a:lnTo>
                <a:lnTo>
                  <a:pt x="4530763" y="317500"/>
                </a:lnTo>
                <a:lnTo>
                  <a:pt x="4539462" y="330200"/>
                </a:lnTo>
                <a:close/>
              </a:path>
              <a:path w="4831080" h="1993900">
                <a:moveTo>
                  <a:pt x="601903" y="342900"/>
                </a:moveTo>
                <a:lnTo>
                  <a:pt x="583438" y="342900"/>
                </a:lnTo>
                <a:lnTo>
                  <a:pt x="594550" y="330200"/>
                </a:lnTo>
                <a:lnTo>
                  <a:pt x="613232" y="330200"/>
                </a:lnTo>
                <a:lnTo>
                  <a:pt x="601903" y="342900"/>
                </a:lnTo>
                <a:close/>
              </a:path>
              <a:path w="4831080" h="1993900">
                <a:moveTo>
                  <a:pt x="4556379" y="342900"/>
                </a:moveTo>
                <a:lnTo>
                  <a:pt x="4533392" y="342900"/>
                </a:lnTo>
                <a:lnTo>
                  <a:pt x="4524781" y="330200"/>
                </a:lnTo>
                <a:lnTo>
                  <a:pt x="4548009" y="330200"/>
                </a:lnTo>
                <a:lnTo>
                  <a:pt x="4556379" y="342900"/>
                </a:lnTo>
                <a:close/>
              </a:path>
              <a:path w="4831080" h="1993900">
                <a:moveTo>
                  <a:pt x="560463" y="381000"/>
                </a:moveTo>
                <a:lnTo>
                  <a:pt x="542404" y="381000"/>
                </a:lnTo>
                <a:lnTo>
                  <a:pt x="552132" y="368300"/>
                </a:lnTo>
                <a:lnTo>
                  <a:pt x="562216" y="355600"/>
                </a:lnTo>
                <a:lnTo>
                  <a:pt x="572655" y="342900"/>
                </a:lnTo>
                <a:lnTo>
                  <a:pt x="602018" y="342900"/>
                </a:lnTo>
                <a:lnTo>
                  <a:pt x="591019" y="355600"/>
                </a:lnTo>
                <a:lnTo>
                  <a:pt x="580605" y="355600"/>
                </a:lnTo>
                <a:lnTo>
                  <a:pt x="570293" y="368300"/>
                </a:lnTo>
                <a:lnTo>
                  <a:pt x="560463" y="381000"/>
                </a:lnTo>
                <a:close/>
              </a:path>
              <a:path w="4831080" h="1993900">
                <a:moveTo>
                  <a:pt x="4580470" y="355600"/>
                </a:moveTo>
                <a:lnTo>
                  <a:pt x="4557941" y="355600"/>
                </a:lnTo>
                <a:lnTo>
                  <a:pt x="4549838" y="342900"/>
                </a:lnTo>
                <a:lnTo>
                  <a:pt x="4572609" y="342900"/>
                </a:lnTo>
                <a:lnTo>
                  <a:pt x="4580470" y="355600"/>
                </a:lnTo>
                <a:close/>
              </a:path>
              <a:path w="4831080" h="1993900">
                <a:moveTo>
                  <a:pt x="4595634" y="368300"/>
                </a:moveTo>
                <a:lnTo>
                  <a:pt x="4573435" y="368300"/>
                </a:lnTo>
                <a:lnTo>
                  <a:pt x="4565675" y="355600"/>
                </a:lnTo>
                <a:lnTo>
                  <a:pt x="4588141" y="355600"/>
                </a:lnTo>
                <a:lnTo>
                  <a:pt x="4595634" y="368300"/>
                </a:lnTo>
                <a:close/>
              </a:path>
              <a:path w="4831080" h="1993900">
                <a:moveTo>
                  <a:pt x="4610074" y="381000"/>
                </a:moveTo>
                <a:lnTo>
                  <a:pt x="4595317" y="381000"/>
                </a:lnTo>
                <a:lnTo>
                  <a:pt x="4588116" y="368300"/>
                </a:lnTo>
                <a:lnTo>
                  <a:pt x="4602949" y="368300"/>
                </a:lnTo>
                <a:lnTo>
                  <a:pt x="4610074" y="381000"/>
                </a:lnTo>
                <a:close/>
              </a:path>
              <a:path w="4831080" h="1993900">
                <a:moveTo>
                  <a:pt x="533120" y="406400"/>
                </a:moveTo>
                <a:lnTo>
                  <a:pt x="515416" y="406400"/>
                </a:lnTo>
                <a:lnTo>
                  <a:pt x="524040" y="393700"/>
                </a:lnTo>
                <a:lnTo>
                  <a:pt x="533044" y="381000"/>
                </a:lnTo>
                <a:lnTo>
                  <a:pt x="551103" y="381000"/>
                </a:lnTo>
                <a:lnTo>
                  <a:pt x="541870" y="393700"/>
                </a:lnTo>
                <a:lnTo>
                  <a:pt x="533120" y="406400"/>
                </a:lnTo>
                <a:close/>
              </a:path>
              <a:path w="4831080" h="1993900">
                <a:moveTo>
                  <a:pt x="4630305" y="393700"/>
                </a:moveTo>
                <a:lnTo>
                  <a:pt x="4608969" y="393700"/>
                </a:lnTo>
                <a:lnTo>
                  <a:pt x="4602137" y="381000"/>
                </a:lnTo>
                <a:lnTo>
                  <a:pt x="4623752" y="381000"/>
                </a:lnTo>
                <a:lnTo>
                  <a:pt x="4630305" y="393700"/>
                </a:lnTo>
                <a:close/>
              </a:path>
              <a:path w="4831080" h="1993900">
                <a:moveTo>
                  <a:pt x="4642802" y="406400"/>
                </a:moveTo>
                <a:lnTo>
                  <a:pt x="4621847" y="406400"/>
                </a:lnTo>
                <a:lnTo>
                  <a:pt x="4615408" y="393700"/>
                </a:lnTo>
                <a:lnTo>
                  <a:pt x="4636655" y="393700"/>
                </a:lnTo>
                <a:lnTo>
                  <a:pt x="4642802" y="406400"/>
                </a:lnTo>
                <a:close/>
              </a:path>
              <a:path w="4831080" h="1993900">
                <a:moveTo>
                  <a:pt x="495147" y="444500"/>
                </a:moveTo>
                <a:lnTo>
                  <a:pt x="484809" y="444500"/>
                </a:lnTo>
                <a:lnTo>
                  <a:pt x="491870" y="431800"/>
                </a:lnTo>
                <a:lnTo>
                  <a:pt x="499325" y="419100"/>
                </a:lnTo>
                <a:lnTo>
                  <a:pt x="507174" y="406400"/>
                </a:lnTo>
                <a:lnTo>
                  <a:pt x="524890" y="406400"/>
                </a:lnTo>
                <a:lnTo>
                  <a:pt x="516775" y="419100"/>
                </a:lnTo>
                <a:lnTo>
                  <a:pt x="509168" y="431800"/>
                </a:lnTo>
                <a:lnTo>
                  <a:pt x="502081" y="431800"/>
                </a:lnTo>
                <a:lnTo>
                  <a:pt x="495147" y="444500"/>
                </a:lnTo>
                <a:close/>
              </a:path>
              <a:path w="4831080" h="1993900">
                <a:moveTo>
                  <a:pt x="4633925" y="419100"/>
                </a:moveTo>
                <a:lnTo>
                  <a:pt x="4627880" y="406400"/>
                </a:lnTo>
                <a:lnTo>
                  <a:pt x="4633823" y="406400"/>
                </a:lnTo>
                <a:lnTo>
                  <a:pt x="4633925" y="419100"/>
                </a:lnTo>
                <a:close/>
              </a:path>
              <a:path w="4831080" h="1993900">
                <a:moveTo>
                  <a:pt x="4654499" y="419100"/>
                </a:moveTo>
                <a:lnTo>
                  <a:pt x="4639665" y="419100"/>
                </a:lnTo>
                <a:lnTo>
                  <a:pt x="4633823" y="406400"/>
                </a:lnTo>
                <a:lnTo>
                  <a:pt x="4648758" y="406400"/>
                </a:lnTo>
                <a:lnTo>
                  <a:pt x="4654499" y="419100"/>
                </a:lnTo>
                <a:close/>
              </a:path>
              <a:path w="4831080" h="1993900">
                <a:moveTo>
                  <a:pt x="4665345" y="431800"/>
                </a:moveTo>
                <a:lnTo>
                  <a:pt x="4650511" y="431800"/>
                </a:lnTo>
                <a:lnTo>
                  <a:pt x="4645088" y="419100"/>
                </a:lnTo>
                <a:lnTo>
                  <a:pt x="4660023" y="419100"/>
                </a:lnTo>
                <a:lnTo>
                  <a:pt x="4665345" y="431800"/>
                </a:lnTo>
                <a:close/>
              </a:path>
              <a:path w="4831080" h="1993900">
                <a:moveTo>
                  <a:pt x="4675339" y="444500"/>
                </a:moveTo>
                <a:lnTo>
                  <a:pt x="4660506" y="444500"/>
                </a:lnTo>
                <a:lnTo>
                  <a:pt x="4655515" y="431800"/>
                </a:lnTo>
                <a:lnTo>
                  <a:pt x="4670450" y="431800"/>
                </a:lnTo>
                <a:lnTo>
                  <a:pt x="4675339" y="444500"/>
                </a:lnTo>
                <a:close/>
              </a:path>
              <a:path w="4831080" h="1993900">
                <a:moveTo>
                  <a:pt x="467245" y="495300"/>
                </a:moveTo>
                <a:lnTo>
                  <a:pt x="455739" y="495300"/>
                </a:lnTo>
                <a:lnTo>
                  <a:pt x="460705" y="482600"/>
                </a:lnTo>
                <a:lnTo>
                  <a:pt x="466089" y="469900"/>
                </a:lnTo>
                <a:lnTo>
                  <a:pt x="471906" y="457200"/>
                </a:lnTo>
                <a:lnTo>
                  <a:pt x="478154" y="444500"/>
                </a:lnTo>
                <a:lnTo>
                  <a:pt x="495274" y="444500"/>
                </a:lnTo>
                <a:lnTo>
                  <a:pt x="488746" y="457200"/>
                </a:lnTo>
                <a:lnTo>
                  <a:pt x="482739" y="469900"/>
                </a:lnTo>
                <a:lnTo>
                  <a:pt x="477265" y="469900"/>
                </a:lnTo>
                <a:lnTo>
                  <a:pt x="471982" y="482600"/>
                </a:lnTo>
                <a:lnTo>
                  <a:pt x="467245" y="495300"/>
                </a:lnTo>
                <a:close/>
              </a:path>
              <a:path w="4831080" h="1993900">
                <a:moveTo>
                  <a:pt x="4684433" y="457200"/>
                </a:moveTo>
                <a:lnTo>
                  <a:pt x="4669637" y="457200"/>
                </a:lnTo>
                <a:lnTo>
                  <a:pt x="4665078" y="444500"/>
                </a:lnTo>
                <a:lnTo>
                  <a:pt x="4680000" y="444500"/>
                </a:lnTo>
                <a:lnTo>
                  <a:pt x="4684433" y="457200"/>
                </a:lnTo>
                <a:close/>
              </a:path>
              <a:path w="4831080" h="1993900">
                <a:moveTo>
                  <a:pt x="4692637" y="469900"/>
                </a:moveTo>
                <a:lnTo>
                  <a:pt x="4677892" y="469900"/>
                </a:lnTo>
                <a:lnTo>
                  <a:pt x="4673777" y="457200"/>
                </a:lnTo>
                <a:lnTo>
                  <a:pt x="4688649" y="457200"/>
                </a:lnTo>
                <a:lnTo>
                  <a:pt x="4692637" y="469900"/>
                </a:lnTo>
                <a:close/>
              </a:path>
              <a:path w="4831080" h="1993900">
                <a:moveTo>
                  <a:pt x="477151" y="482600"/>
                </a:moveTo>
                <a:lnTo>
                  <a:pt x="477265" y="469900"/>
                </a:lnTo>
                <a:lnTo>
                  <a:pt x="482866" y="469900"/>
                </a:lnTo>
                <a:lnTo>
                  <a:pt x="477151" y="482600"/>
                </a:lnTo>
                <a:close/>
              </a:path>
              <a:path w="4831080" h="1993900">
                <a:moveTo>
                  <a:pt x="4699889" y="482600"/>
                </a:moveTo>
                <a:lnTo>
                  <a:pt x="4685233" y="482600"/>
                </a:lnTo>
                <a:lnTo>
                  <a:pt x="4681575" y="469900"/>
                </a:lnTo>
                <a:lnTo>
                  <a:pt x="4696383" y="469900"/>
                </a:lnTo>
                <a:lnTo>
                  <a:pt x="4699889" y="482600"/>
                </a:lnTo>
                <a:close/>
              </a:path>
              <a:path w="4831080" h="1993900">
                <a:moveTo>
                  <a:pt x="4706188" y="495300"/>
                </a:moveTo>
                <a:lnTo>
                  <a:pt x="4691659" y="495300"/>
                </a:lnTo>
                <a:lnTo>
                  <a:pt x="4688471" y="482600"/>
                </a:lnTo>
                <a:lnTo>
                  <a:pt x="4703165" y="482600"/>
                </a:lnTo>
                <a:lnTo>
                  <a:pt x="4706188" y="495300"/>
                </a:lnTo>
                <a:close/>
              </a:path>
              <a:path w="4831080" h="1993900">
                <a:moveTo>
                  <a:pt x="446303" y="571500"/>
                </a:moveTo>
                <a:lnTo>
                  <a:pt x="433743" y="571500"/>
                </a:lnTo>
                <a:lnTo>
                  <a:pt x="435470" y="558800"/>
                </a:lnTo>
                <a:lnTo>
                  <a:pt x="443534" y="520700"/>
                </a:lnTo>
                <a:lnTo>
                  <a:pt x="451218" y="495300"/>
                </a:lnTo>
                <a:lnTo>
                  <a:pt x="467347" y="495300"/>
                </a:lnTo>
                <a:lnTo>
                  <a:pt x="462927" y="508000"/>
                </a:lnTo>
                <a:lnTo>
                  <a:pt x="459041" y="520700"/>
                </a:lnTo>
                <a:lnTo>
                  <a:pt x="455675" y="520700"/>
                </a:lnTo>
                <a:lnTo>
                  <a:pt x="452602" y="533400"/>
                </a:lnTo>
                <a:lnTo>
                  <a:pt x="450049" y="546100"/>
                </a:lnTo>
                <a:lnTo>
                  <a:pt x="447941" y="558800"/>
                </a:lnTo>
                <a:lnTo>
                  <a:pt x="446303" y="571500"/>
                </a:lnTo>
                <a:close/>
              </a:path>
              <a:path w="4831080" h="1993900">
                <a:moveTo>
                  <a:pt x="4713782" y="520700"/>
                </a:moveTo>
                <a:lnTo>
                  <a:pt x="4701654" y="520700"/>
                </a:lnTo>
                <a:lnTo>
                  <a:pt x="4699444" y="508000"/>
                </a:lnTo>
                <a:lnTo>
                  <a:pt x="4697133" y="508000"/>
                </a:lnTo>
                <a:lnTo>
                  <a:pt x="4694427" y="495300"/>
                </a:lnTo>
                <a:lnTo>
                  <a:pt x="4708969" y="495300"/>
                </a:lnTo>
                <a:lnTo>
                  <a:pt x="4711509" y="508000"/>
                </a:lnTo>
                <a:lnTo>
                  <a:pt x="4713782" y="520700"/>
                </a:lnTo>
                <a:close/>
              </a:path>
              <a:path w="4831080" h="1993900">
                <a:moveTo>
                  <a:pt x="4717567" y="533400"/>
                </a:moveTo>
                <a:lnTo>
                  <a:pt x="4705197" y="533400"/>
                </a:lnTo>
                <a:lnTo>
                  <a:pt x="4703495" y="520700"/>
                </a:lnTo>
                <a:lnTo>
                  <a:pt x="4715802" y="520700"/>
                </a:lnTo>
                <a:lnTo>
                  <a:pt x="4717567" y="533400"/>
                </a:lnTo>
                <a:close/>
              </a:path>
              <a:path w="4831080" h="1993900">
                <a:moveTo>
                  <a:pt x="4706607" y="546100"/>
                </a:moveTo>
                <a:lnTo>
                  <a:pt x="4705159" y="533400"/>
                </a:lnTo>
                <a:lnTo>
                  <a:pt x="4706556" y="533400"/>
                </a:lnTo>
                <a:lnTo>
                  <a:pt x="4706607" y="546100"/>
                </a:lnTo>
                <a:close/>
              </a:path>
              <a:path w="4831080" h="1993900">
                <a:moveTo>
                  <a:pt x="4720297" y="546100"/>
                </a:moveTo>
                <a:lnTo>
                  <a:pt x="4707763" y="546100"/>
                </a:lnTo>
                <a:lnTo>
                  <a:pt x="4706556" y="533400"/>
                </a:lnTo>
                <a:lnTo>
                  <a:pt x="4719066" y="533400"/>
                </a:lnTo>
                <a:lnTo>
                  <a:pt x="4720297" y="546100"/>
                </a:lnTo>
                <a:close/>
              </a:path>
              <a:path w="4831080" h="1993900">
                <a:moveTo>
                  <a:pt x="4722380" y="571500"/>
                </a:moveTo>
                <a:lnTo>
                  <a:pt x="4709693" y="571500"/>
                </a:lnTo>
                <a:lnTo>
                  <a:pt x="4709287" y="558800"/>
                </a:lnTo>
                <a:lnTo>
                  <a:pt x="4708651" y="558800"/>
                </a:lnTo>
                <a:lnTo>
                  <a:pt x="4707724" y="546100"/>
                </a:lnTo>
                <a:lnTo>
                  <a:pt x="4721263" y="546100"/>
                </a:lnTo>
                <a:lnTo>
                  <a:pt x="4721961" y="558800"/>
                </a:lnTo>
                <a:lnTo>
                  <a:pt x="4722380" y="571500"/>
                </a:lnTo>
                <a:close/>
              </a:path>
              <a:path w="4831080" h="1993900">
                <a:moveTo>
                  <a:pt x="444245" y="596900"/>
                </a:moveTo>
                <a:lnTo>
                  <a:pt x="431558" y="596900"/>
                </a:lnTo>
                <a:lnTo>
                  <a:pt x="431749" y="584200"/>
                </a:lnTo>
                <a:lnTo>
                  <a:pt x="432498" y="571500"/>
                </a:lnTo>
                <a:lnTo>
                  <a:pt x="445160" y="571500"/>
                </a:lnTo>
                <a:lnTo>
                  <a:pt x="444423" y="584200"/>
                </a:lnTo>
                <a:lnTo>
                  <a:pt x="444245" y="596900"/>
                </a:lnTo>
                <a:close/>
              </a:path>
              <a:path w="4831080" h="1993900">
                <a:moveTo>
                  <a:pt x="445134" y="584200"/>
                </a:moveTo>
                <a:lnTo>
                  <a:pt x="445160" y="571500"/>
                </a:lnTo>
                <a:lnTo>
                  <a:pt x="446341" y="571500"/>
                </a:lnTo>
                <a:lnTo>
                  <a:pt x="445134" y="584200"/>
                </a:lnTo>
                <a:close/>
              </a:path>
              <a:path w="4831080" h="1993900">
                <a:moveTo>
                  <a:pt x="4721694" y="596900"/>
                </a:moveTo>
                <a:lnTo>
                  <a:pt x="4709033" y="596900"/>
                </a:lnTo>
                <a:lnTo>
                  <a:pt x="4709629" y="584200"/>
                </a:lnTo>
                <a:lnTo>
                  <a:pt x="4709820" y="571500"/>
                </a:lnTo>
                <a:lnTo>
                  <a:pt x="4722520" y="571500"/>
                </a:lnTo>
                <a:lnTo>
                  <a:pt x="4722304" y="584200"/>
                </a:lnTo>
                <a:lnTo>
                  <a:pt x="4721694" y="596900"/>
                </a:lnTo>
                <a:close/>
              </a:path>
              <a:path w="4831080" h="1993900">
                <a:moveTo>
                  <a:pt x="444296" y="609600"/>
                </a:moveTo>
                <a:lnTo>
                  <a:pt x="431596" y="609600"/>
                </a:lnTo>
                <a:lnTo>
                  <a:pt x="431495" y="596900"/>
                </a:lnTo>
                <a:lnTo>
                  <a:pt x="444195" y="596900"/>
                </a:lnTo>
                <a:lnTo>
                  <a:pt x="444296" y="609600"/>
                </a:lnTo>
                <a:close/>
              </a:path>
              <a:path w="4831080" h="1993900">
                <a:moveTo>
                  <a:pt x="4717453" y="622300"/>
                </a:moveTo>
                <a:lnTo>
                  <a:pt x="4705032" y="622300"/>
                </a:lnTo>
                <a:lnTo>
                  <a:pt x="4706785" y="609600"/>
                </a:lnTo>
                <a:lnTo>
                  <a:pt x="4708105" y="596900"/>
                </a:lnTo>
                <a:lnTo>
                  <a:pt x="4720678" y="596900"/>
                </a:lnTo>
                <a:lnTo>
                  <a:pt x="4719256" y="609600"/>
                </a:lnTo>
                <a:lnTo>
                  <a:pt x="4717453" y="622300"/>
                </a:lnTo>
                <a:close/>
              </a:path>
              <a:path w="4831080" h="1993900">
                <a:moveTo>
                  <a:pt x="446811" y="635000"/>
                </a:moveTo>
                <a:lnTo>
                  <a:pt x="433247" y="635000"/>
                </a:lnTo>
                <a:lnTo>
                  <a:pt x="432485" y="622300"/>
                </a:lnTo>
                <a:lnTo>
                  <a:pt x="431926" y="609600"/>
                </a:lnTo>
                <a:lnTo>
                  <a:pt x="444601" y="609600"/>
                </a:lnTo>
                <a:lnTo>
                  <a:pt x="445147" y="622300"/>
                </a:lnTo>
                <a:lnTo>
                  <a:pt x="445858" y="622300"/>
                </a:lnTo>
                <a:lnTo>
                  <a:pt x="446811" y="635000"/>
                </a:lnTo>
                <a:close/>
              </a:path>
              <a:path w="4831080" h="1993900">
                <a:moveTo>
                  <a:pt x="4709718" y="647700"/>
                </a:moveTo>
                <a:lnTo>
                  <a:pt x="4694605" y="647700"/>
                </a:lnTo>
                <a:lnTo>
                  <a:pt x="4697844" y="635000"/>
                </a:lnTo>
                <a:lnTo>
                  <a:pt x="4700536" y="635000"/>
                </a:lnTo>
                <a:lnTo>
                  <a:pt x="4703038" y="622300"/>
                </a:lnTo>
                <a:lnTo>
                  <a:pt x="4715243" y="622300"/>
                </a:lnTo>
                <a:lnTo>
                  <a:pt x="4712665" y="635000"/>
                </a:lnTo>
                <a:lnTo>
                  <a:pt x="4709718" y="647700"/>
                </a:lnTo>
                <a:close/>
              </a:path>
              <a:path w="4831080" h="1993900">
                <a:moveTo>
                  <a:pt x="449300" y="647700"/>
                </a:moveTo>
                <a:lnTo>
                  <a:pt x="435444" y="647700"/>
                </a:lnTo>
                <a:lnTo>
                  <a:pt x="434238" y="635000"/>
                </a:lnTo>
                <a:lnTo>
                  <a:pt x="447928" y="635000"/>
                </a:lnTo>
                <a:lnTo>
                  <a:pt x="449300" y="647700"/>
                </a:lnTo>
                <a:close/>
              </a:path>
              <a:path w="4831080" h="1993900">
                <a:moveTo>
                  <a:pt x="437571" y="653341"/>
                </a:moveTo>
                <a:lnTo>
                  <a:pt x="436854" y="647700"/>
                </a:lnTo>
                <a:lnTo>
                  <a:pt x="439432" y="647700"/>
                </a:lnTo>
                <a:lnTo>
                  <a:pt x="437571" y="653341"/>
                </a:lnTo>
                <a:close/>
              </a:path>
              <a:path w="4831080" h="1993900">
                <a:moveTo>
                  <a:pt x="438467" y="660400"/>
                </a:moveTo>
                <a:lnTo>
                  <a:pt x="437571" y="653341"/>
                </a:lnTo>
                <a:lnTo>
                  <a:pt x="439432" y="647700"/>
                </a:lnTo>
                <a:lnTo>
                  <a:pt x="438467" y="660400"/>
                </a:lnTo>
                <a:close/>
              </a:path>
              <a:path w="4831080" h="1993900">
                <a:moveTo>
                  <a:pt x="443941" y="673100"/>
                </a:moveTo>
                <a:lnTo>
                  <a:pt x="340029" y="673100"/>
                </a:lnTo>
                <a:lnTo>
                  <a:pt x="350761" y="660400"/>
                </a:lnTo>
                <a:lnTo>
                  <a:pt x="438467" y="660400"/>
                </a:lnTo>
                <a:lnTo>
                  <a:pt x="439432" y="647700"/>
                </a:lnTo>
                <a:lnTo>
                  <a:pt x="449262" y="647700"/>
                </a:lnTo>
                <a:lnTo>
                  <a:pt x="451459" y="660400"/>
                </a:lnTo>
                <a:lnTo>
                  <a:pt x="443941" y="673100"/>
                </a:lnTo>
                <a:close/>
              </a:path>
              <a:path w="4831080" h="1993900">
                <a:moveTo>
                  <a:pt x="4698657" y="673100"/>
                </a:moveTo>
                <a:lnTo>
                  <a:pt x="4683112" y="673100"/>
                </a:lnTo>
                <a:lnTo>
                  <a:pt x="4687404" y="660400"/>
                </a:lnTo>
                <a:lnTo>
                  <a:pt x="4691125" y="660400"/>
                </a:lnTo>
                <a:lnTo>
                  <a:pt x="4694707" y="647700"/>
                </a:lnTo>
                <a:lnTo>
                  <a:pt x="4706391" y="647700"/>
                </a:lnTo>
                <a:lnTo>
                  <a:pt x="4702708" y="660400"/>
                </a:lnTo>
                <a:lnTo>
                  <a:pt x="4698657" y="673100"/>
                </a:lnTo>
                <a:close/>
              </a:path>
              <a:path w="4831080" h="1993900">
                <a:moveTo>
                  <a:pt x="438467" y="660400"/>
                </a:moveTo>
                <a:lnTo>
                  <a:pt x="435241" y="660400"/>
                </a:lnTo>
                <a:lnTo>
                  <a:pt x="437571" y="653341"/>
                </a:lnTo>
                <a:lnTo>
                  <a:pt x="438467" y="660400"/>
                </a:lnTo>
                <a:close/>
              </a:path>
              <a:path w="4831080" h="1993900">
                <a:moveTo>
                  <a:pt x="342277" y="685800"/>
                </a:moveTo>
                <a:lnTo>
                  <a:pt x="287997" y="685800"/>
                </a:lnTo>
                <a:lnTo>
                  <a:pt x="298170" y="673100"/>
                </a:lnTo>
                <a:lnTo>
                  <a:pt x="352920" y="673100"/>
                </a:lnTo>
                <a:lnTo>
                  <a:pt x="342277" y="685800"/>
                </a:lnTo>
                <a:close/>
              </a:path>
              <a:path w="4831080" h="1993900">
                <a:moveTo>
                  <a:pt x="4684433" y="698500"/>
                </a:moveTo>
                <a:lnTo>
                  <a:pt x="4668583" y="698500"/>
                </a:lnTo>
                <a:lnTo>
                  <a:pt x="4673879" y="685800"/>
                </a:lnTo>
                <a:lnTo>
                  <a:pt x="4678603" y="685800"/>
                </a:lnTo>
                <a:lnTo>
                  <a:pt x="4683226" y="673100"/>
                </a:lnTo>
                <a:lnTo>
                  <a:pt x="4694262" y="673100"/>
                </a:lnTo>
                <a:lnTo>
                  <a:pt x="4689513" y="685800"/>
                </a:lnTo>
                <a:lnTo>
                  <a:pt x="4684433" y="698500"/>
                </a:lnTo>
                <a:close/>
              </a:path>
              <a:path w="4831080" h="1993900">
                <a:moveTo>
                  <a:pt x="281266" y="698500"/>
                </a:moveTo>
                <a:lnTo>
                  <a:pt x="239013" y="698500"/>
                </a:lnTo>
                <a:lnTo>
                  <a:pt x="248551" y="685800"/>
                </a:lnTo>
                <a:lnTo>
                  <a:pt x="291223" y="685800"/>
                </a:lnTo>
                <a:lnTo>
                  <a:pt x="281266" y="698500"/>
                </a:lnTo>
                <a:close/>
              </a:path>
              <a:path w="4831080" h="1993900">
                <a:moveTo>
                  <a:pt x="243065" y="711200"/>
                </a:moveTo>
                <a:lnTo>
                  <a:pt x="202272" y="711200"/>
                </a:lnTo>
                <a:lnTo>
                  <a:pt x="211239" y="698500"/>
                </a:lnTo>
                <a:lnTo>
                  <a:pt x="252501" y="698500"/>
                </a:lnTo>
                <a:lnTo>
                  <a:pt x="243065" y="711200"/>
                </a:lnTo>
                <a:close/>
              </a:path>
              <a:path w="4831080" h="1993900">
                <a:moveTo>
                  <a:pt x="4698745" y="723900"/>
                </a:moveTo>
                <a:lnTo>
                  <a:pt x="4673460" y="723900"/>
                </a:lnTo>
                <a:lnTo>
                  <a:pt x="4659363" y="711200"/>
                </a:lnTo>
                <a:lnTo>
                  <a:pt x="4668710" y="698500"/>
                </a:lnTo>
                <a:lnTo>
                  <a:pt x="4672012" y="698500"/>
                </a:lnTo>
                <a:lnTo>
                  <a:pt x="4673320" y="711200"/>
                </a:lnTo>
                <a:lnTo>
                  <a:pt x="4690046" y="711200"/>
                </a:lnTo>
                <a:lnTo>
                  <a:pt x="4698745" y="723900"/>
                </a:lnTo>
                <a:close/>
              </a:path>
              <a:path w="4831080" h="1993900">
                <a:moveTo>
                  <a:pt x="4673320" y="711200"/>
                </a:moveTo>
                <a:lnTo>
                  <a:pt x="4672012" y="698500"/>
                </a:lnTo>
                <a:lnTo>
                  <a:pt x="4676319" y="704506"/>
                </a:lnTo>
                <a:lnTo>
                  <a:pt x="4673320" y="711200"/>
                </a:lnTo>
                <a:close/>
              </a:path>
              <a:path w="4831080" h="1993900">
                <a:moveTo>
                  <a:pt x="4676319" y="704506"/>
                </a:moveTo>
                <a:lnTo>
                  <a:pt x="4672012" y="698500"/>
                </a:lnTo>
                <a:lnTo>
                  <a:pt x="4679010" y="698500"/>
                </a:lnTo>
                <a:lnTo>
                  <a:pt x="4676319" y="704506"/>
                </a:lnTo>
                <a:close/>
              </a:path>
              <a:path w="4831080" h="1993900">
                <a:moveTo>
                  <a:pt x="4681118" y="711200"/>
                </a:moveTo>
                <a:lnTo>
                  <a:pt x="4673320" y="711200"/>
                </a:lnTo>
                <a:lnTo>
                  <a:pt x="4676319" y="704506"/>
                </a:lnTo>
                <a:lnTo>
                  <a:pt x="4681118" y="711200"/>
                </a:lnTo>
                <a:close/>
              </a:path>
              <a:path w="4831080" h="1993900">
                <a:moveTo>
                  <a:pt x="207086" y="723900"/>
                </a:moveTo>
                <a:lnTo>
                  <a:pt x="176263" y="723900"/>
                </a:lnTo>
                <a:lnTo>
                  <a:pt x="184772" y="711200"/>
                </a:lnTo>
                <a:lnTo>
                  <a:pt x="215963" y="711200"/>
                </a:lnTo>
                <a:lnTo>
                  <a:pt x="207086" y="723900"/>
                </a:lnTo>
                <a:close/>
              </a:path>
              <a:path w="4831080" h="1993900">
                <a:moveTo>
                  <a:pt x="181673" y="736600"/>
                </a:moveTo>
                <a:lnTo>
                  <a:pt x="151688" y="736600"/>
                </a:lnTo>
                <a:lnTo>
                  <a:pt x="159715" y="723900"/>
                </a:lnTo>
                <a:lnTo>
                  <a:pt x="190093" y="723900"/>
                </a:lnTo>
                <a:lnTo>
                  <a:pt x="181673" y="736600"/>
                </a:lnTo>
                <a:close/>
              </a:path>
              <a:path w="4831080" h="1993900">
                <a:moveTo>
                  <a:pt x="4723345" y="749300"/>
                </a:moveTo>
                <a:lnTo>
                  <a:pt x="4706912" y="749300"/>
                </a:lnTo>
                <a:lnTo>
                  <a:pt x="4698809" y="736600"/>
                </a:lnTo>
                <a:lnTo>
                  <a:pt x="4690668" y="736600"/>
                </a:lnTo>
                <a:lnTo>
                  <a:pt x="4682083" y="723900"/>
                </a:lnTo>
                <a:lnTo>
                  <a:pt x="4707191" y="723900"/>
                </a:lnTo>
                <a:lnTo>
                  <a:pt x="4715395" y="736600"/>
                </a:lnTo>
                <a:lnTo>
                  <a:pt x="4723345" y="749300"/>
                </a:lnTo>
                <a:close/>
              </a:path>
              <a:path w="4831080" h="1993900">
                <a:moveTo>
                  <a:pt x="157721" y="749300"/>
                </a:moveTo>
                <a:lnTo>
                  <a:pt x="128625" y="749300"/>
                </a:lnTo>
                <a:lnTo>
                  <a:pt x="136143" y="736600"/>
                </a:lnTo>
                <a:lnTo>
                  <a:pt x="165646" y="736600"/>
                </a:lnTo>
                <a:lnTo>
                  <a:pt x="157721" y="749300"/>
                </a:lnTo>
                <a:close/>
              </a:path>
              <a:path w="4831080" h="1993900">
                <a:moveTo>
                  <a:pt x="135293" y="762000"/>
                </a:moveTo>
                <a:lnTo>
                  <a:pt x="107162" y="762000"/>
                </a:lnTo>
                <a:lnTo>
                  <a:pt x="114134" y="749300"/>
                </a:lnTo>
                <a:lnTo>
                  <a:pt x="142709" y="749300"/>
                </a:lnTo>
                <a:lnTo>
                  <a:pt x="135293" y="762000"/>
                </a:lnTo>
                <a:close/>
              </a:path>
              <a:path w="4831080" h="1993900">
                <a:moveTo>
                  <a:pt x="4738484" y="762000"/>
                </a:moveTo>
                <a:lnTo>
                  <a:pt x="4722139" y="762000"/>
                </a:lnTo>
                <a:lnTo>
                  <a:pt x="4714544" y="749300"/>
                </a:lnTo>
                <a:lnTo>
                  <a:pt x="4731042" y="749300"/>
                </a:lnTo>
                <a:lnTo>
                  <a:pt x="4738484" y="762000"/>
                </a:lnTo>
                <a:close/>
              </a:path>
              <a:path w="4831080" h="1993900">
                <a:moveTo>
                  <a:pt x="114490" y="774700"/>
                </a:moveTo>
                <a:lnTo>
                  <a:pt x="93776" y="774700"/>
                </a:lnTo>
                <a:lnTo>
                  <a:pt x="100380" y="762000"/>
                </a:lnTo>
                <a:lnTo>
                  <a:pt x="121348" y="762000"/>
                </a:lnTo>
                <a:lnTo>
                  <a:pt x="114490" y="774700"/>
                </a:lnTo>
                <a:close/>
              </a:path>
              <a:path w="4831080" h="1993900">
                <a:moveTo>
                  <a:pt x="4759248" y="787400"/>
                </a:moveTo>
                <a:lnTo>
                  <a:pt x="4743056" y="787400"/>
                </a:lnTo>
                <a:lnTo>
                  <a:pt x="4736249" y="774700"/>
                </a:lnTo>
                <a:lnTo>
                  <a:pt x="4729276" y="762000"/>
                </a:lnTo>
                <a:lnTo>
                  <a:pt x="4745672" y="762000"/>
                </a:lnTo>
                <a:lnTo>
                  <a:pt x="4752594" y="774700"/>
                </a:lnTo>
                <a:lnTo>
                  <a:pt x="4759248" y="787400"/>
                </a:lnTo>
                <a:close/>
              </a:path>
              <a:path w="4831080" h="1993900">
                <a:moveTo>
                  <a:pt x="95389" y="787400"/>
                </a:moveTo>
                <a:lnTo>
                  <a:pt x="75158" y="787400"/>
                </a:lnTo>
                <a:lnTo>
                  <a:pt x="81165" y="774700"/>
                </a:lnTo>
                <a:lnTo>
                  <a:pt x="101676" y="774700"/>
                </a:lnTo>
                <a:lnTo>
                  <a:pt x="95389" y="787400"/>
                </a:lnTo>
                <a:close/>
              </a:path>
              <a:path w="4831080" h="1993900">
                <a:moveTo>
                  <a:pt x="83642" y="800100"/>
                </a:moveTo>
                <a:lnTo>
                  <a:pt x="63753" y="800100"/>
                </a:lnTo>
                <a:lnTo>
                  <a:pt x="69354" y="787400"/>
                </a:lnTo>
                <a:lnTo>
                  <a:pt x="89534" y="787400"/>
                </a:lnTo>
                <a:lnTo>
                  <a:pt x="83642" y="800100"/>
                </a:lnTo>
                <a:close/>
              </a:path>
              <a:path w="4831080" h="1993900">
                <a:moveTo>
                  <a:pt x="4777574" y="812800"/>
                </a:moveTo>
                <a:lnTo>
                  <a:pt x="4767211" y="812800"/>
                </a:lnTo>
                <a:lnTo>
                  <a:pt x="4761484" y="800100"/>
                </a:lnTo>
                <a:lnTo>
                  <a:pt x="4755680" y="800100"/>
                </a:lnTo>
                <a:lnTo>
                  <a:pt x="4749406" y="787400"/>
                </a:lnTo>
                <a:lnTo>
                  <a:pt x="4765636" y="787400"/>
                </a:lnTo>
                <a:lnTo>
                  <a:pt x="4771745" y="800100"/>
                </a:lnTo>
                <a:lnTo>
                  <a:pt x="4777574" y="812800"/>
                </a:lnTo>
                <a:close/>
              </a:path>
              <a:path w="4831080" h="1993900">
                <a:moveTo>
                  <a:pt x="67563" y="812800"/>
                </a:moveTo>
                <a:lnTo>
                  <a:pt x="53200" y="812800"/>
                </a:lnTo>
                <a:lnTo>
                  <a:pt x="58369" y="800100"/>
                </a:lnTo>
                <a:lnTo>
                  <a:pt x="72834" y="800100"/>
                </a:lnTo>
                <a:lnTo>
                  <a:pt x="67563" y="812800"/>
                </a:lnTo>
                <a:close/>
              </a:path>
              <a:path w="4831080" h="1993900">
                <a:moveTo>
                  <a:pt x="57899" y="825500"/>
                </a:moveTo>
                <a:lnTo>
                  <a:pt x="43497" y="825500"/>
                </a:lnTo>
                <a:lnTo>
                  <a:pt x="48234" y="812800"/>
                </a:lnTo>
                <a:lnTo>
                  <a:pt x="62737" y="812800"/>
                </a:lnTo>
                <a:lnTo>
                  <a:pt x="57899" y="825500"/>
                </a:lnTo>
                <a:close/>
              </a:path>
              <a:path w="4831080" h="1993900">
                <a:moveTo>
                  <a:pt x="4788395" y="825500"/>
                </a:moveTo>
                <a:lnTo>
                  <a:pt x="4772558" y="825500"/>
                </a:lnTo>
                <a:lnTo>
                  <a:pt x="4767110" y="812800"/>
                </a:lnTo>
                <a:lnTo>
                  <a:pt x="4783124" y="812800"/>
                </a:lnTo>
                <a:lnTo>
                  <a:pt x="4788395" y="825500"/>
                </a:lnTo>
                <a:close/>
              </a:path>
              <a:path w="4831080" h="1993900">
                <a:moveTo>
                  <a:pt x="49110" y="838200"/>
                </a:moveTo>
                <a:lnTo>
                  <a:pt x="30632" y="838200"/>
                </a:lnTo>
                <a:lnTo>
                  <a:pt x="34683" y="825500"/>
                </a:lnTo>
                <a:lnTo>
                  <a:pt x="53517" y="825500"/>
                </a:lnTo>
                <a:lnTo>
                  <a:pt x="49110" y="838200"/>
                </a:lnTo>
                <a:close/>
              </a:path>
              <a:path w="4831080" h="1993900">
                <a:moveTo>
                  <a:pt x="4802441" y="850900"/>
                </a:moveTo>
                <a:lnTo>
                  <a:pt x="4786896" y="850900"/>
                </a:lnTo>
                <a:lnTo>
                  <a:pt x="4782312" y="838200"/>
                </a:lnTo>
                <a:lnTo>
                  <a:pt x="4777524" y="825500"/>
                </a:lnTo>
                <a:lnTo>
                  <a:pt x="4793373" y="825500"/>
                </a:lnTo>
                <a:lnTo>
                  <a:pt x="4798060" y="838200"/>
                </a:lnTo>
                <a:lnTo>
                  <a:pt x="4802441" y="850900"/>
                </a:lnTo>
                <a:close/>
              </a:path>
              <a:path w="4831080" h="1993900">
                <a:moveTo>
                  <a:pt x="37630" y="850900"/>
                </a:moveTo>
                <a:lnTo>
                  <a:pt x="23215" y="850900"/>
                </a:lnTo>
                <a:lnTo>
                  <a:pt x="26809" y="838200"/>
                </a:lnTo>
                <a:lnTo>
                  <a:pt x="41338" y="838200"/>
                </a:lnTo>
                <a:lnTo>
                  <a:pt x="37630" y="850900"/>
                </a:lnTo>
                <a:close/>
              </a:path>
              <a:path w="4831080" h="1993900">
                <a:moveTo>
                  <a:pt x="31127" y="863600"/>
                </a:moveTo>
                <a:lnTo>
                  <a:pt x="16776" y="863600"/>
                </a:lnTo>
                <a:lnTo>
                  <a:pt x="19875" y="850900"/>
                </a:lnTo>
                <a:lnTo>
                  <a:pt x="34366" y="850900"/>
                </a:lnTo>
                <a:lnTo>
                  <a:pt x="31127" y="863600"/>
                </a:lnTo>
                <a:close/>
              </a:path>
              <a:path w="4831080" h="1993900">
                <a:moveTo>
                  <a:pt x="4816944" y="889000"/>
                </a:moveTo>
                <a:lnTo>
                  <a:pt x="4804943" y="889000"/>
                </a:lnTo>
                <a:lnTo>
                  <a:pt x="4801857" y="876300"/>
                </a:lnTo>
                <a:lnTo>
                  <a:pt x="4798618" y="876300"/>
                </a:lnTo>
                <a:lnTo>
                  <a:pt x="4794923" y="863600"/>
                </a:lnTo>
                <a:lnTo>
                  <a:pt x="4791011" y="850900"/>
                </a:lnTo>
                <a:lnTo>
                  <a:pt x="4806530" y="850900"/>
                </a:lnTo>
                <a:lnTo>
                  <a:pt x="4810315" y="863600"/>
                </a:lnTo>
                <a:lnTo>
                  <a:pt x="4813782" y="876300"/>
                </a:lnTo>
                <a:lnTo>
                  <a:pt x="4816944" y="889000"/>
                </a:lnTo>
                <a:close/>
              </a:path>
              <a:path w="4831080" h="1993900">
                <a:moveTo>
                  <a:pt x="25577" y="876300"/>
                </a:moveTo>
                <a:lnTo>
                  <a:pt x="11328" y="876300"/>
                </a:lnTo>
                <a:lnTo>
                  <a:pt x="13931" y="863600"/>
                </a:lnTo>
                <a:lnTo>
                  <a:pt x="28320" y="863600"/>
                </a:lnTo>
                <a:lnTo>
                  <a:pt x="25577" y="876300"/>
                </a:lnTo>
                <a:close/>
              </a:path>
              <a:path w="4831080" h="1993900">
                <a:moveTo>
                  <a:pt x="20980" y="889000"/>
                </a:moveTo>
                <a:lnTo>
                  <a:pt x="6921" y="889000"/>
                </a:lnTo>
                <a:lnTo>
                  <a:pt x="8991" y="876300"/>
                </a:lnTo>
                <a:lnTo>
                  <a:pt x="23240" y="876300"/>
                </a:lnTo>
                <a:lnTo>
                  <a:pt x="20980" y="889000"/>
                </a:lnTo>
                <a:close/>
              </a:path>
              <a:path w="4831080" h="1993900">
                <a:moveTo>
                  <a:pt x="17386" y="901700"/>
                </a:moveTo>
                <a:lnTo>
                  <a:pt x="3555" y="901700"/>
                </a:lnTo>
                <a:lnTo>
                  <a:pt x="5105" y="889000"/>
                </a:lnTo>
                <a:lnTo>
                  <a:pt x="19138" y="889000"/>
                </a:lnTo>
                <a:lnTo>
                  <a:pt x="17386" y="901700"/>
                </a:lnTo>
                <a:close/>
              </a:path>
              <a:path w="4831080" h="1993900">
                <a:moveTo>
                  <a:pt x="4824501" y="914400"/>
                </a:moveTo>
                <a:lnTo>
                  <a:pt x="4812144" y="914400"/>
                </a:lnTo>
                <a:lnTo>
                  <a:pt x="4809997" y="901700"/>
                </a:lnTo>
                <a:lnTo>
                  <a:pt x="4807648" y="901700"/>
                </a:lnTo>
                <a:lnTo>
                  <a:pt x="4804879" y="889000"/>
                </a:lnTo>
                <a:lnTo>
                  <a:pt x="4819789" y="889000"/>
                </a:lnTo>
                <a:lnTo>
                  <a:pt x="4822304" y="901700"/>
                </a:lnTo>
                <a:lnTo>
                  <a:pt x="4824501" y="914400"/>
                </a:lnTo>
                <a:close/>
              </a:path>
              <a:path w="4831080" h="1993900">
                <a:moveTo>
                  <a:pt x="13220" y="927100"/>
                </a:moveTo>
                <a:lnTo>
                  <a:pt x="584" y="927100"/>
                </a:lnTo>
                <a:lnTo>
                  <a:pt x="1295" y="914400"/>
                </a:lnTo>
                <a:lnTo>
                  <a:pt x="2286" y="901700"/>
                </a:lnTo>
                <a:lnTo>
                  <a:pt x="16014" y="901700"/>
                </a:lnTo>
                <a:lnTo>
                  <a:pt x="14795" y="914400"/>
                </a:lnTo>
                <a:lnTo>
                  <a:pt x="13919" y="914400"/>
                </a:lnTo>
                <a:lnTo>
                  <a:pt x="13220" y="927100"/>
                </a:lnTo>
                <a:close/>
              </a:path>
              <a:path w="4831080" h="1993900">
                <a:moveTo>
                  <a:pt x="4829987" y="952500"/>
                </a:moveTo>
                <a:lnTo>
                  <a:pt x="4817325" y="952500"/>
                </a:lnTo>
                <a:lnTo>
                  <a:pt x="4816487" y="939800"/>
                </a:lnTo>
                <a:lnTo>
                  <a:pt x="4815344" y="927100"/>
                </a:lnTo>
                <a:lnTo>
                  <a:pt x="4813909" y="927100"/>
                </a:lnTo>
                <a:lnTo>
                  <a:pt x="4812093" y="914400"/>
                </a:lnTo>
                <a:lnTo>
                  <a:pt x="4826381" y="914400"/>
                </a:lnTo>
                <a:lnTo>
                  <a:pt x="4827917" y="927100"/>
                </a:lnTo>
                <a:lnTo>
                  <a:pt x="4829124" y="939800"/>
                </a:lnTo>
                <a:lnTo>
                  <a:pt x="4829987" y="952500"/>
                </a:lnTo>
                <a:close/>
              </a:path>
              <a:path w="4831080" h="1993900">
                <a:moveTo>
                  <a:pt x="12700" y="939800"/>
                </a:moveTo>
                <a:lnTo>
                  <a:pt x="0" y="939800"/>
                </a:lnTo>
                <a:lnTo>
                  <a:pt x="152" y="927100"/>
                </a:lnTo>
                <a:lnTo>
                  <a:pt x="12839" y="927100"/>
                </a:lnTo>
                <a:lnTo>
                  <a:pt x="12700" y="939800"/>
                </a:lnTo>
                <a:close/>
              </a:path>
              <a:path w="4831080" h="1993900">
                <a:moveTo>
                  <a:pt x="13322" y="952500"/>
                </a:moveTo>
                <a:lnTo>
                  <a:pt x="660" y="952500"/>
                </a:lnTo>
                <a:lnTo>
                  <a:pt x="292" y="939800"/>
                </a:lnTo>
                <a:lnTo>
                  <a:pt x="12966" y="939800"/>
                </a:lnTo>
                <a:lnTo>
                  <a:pt x="13322" y="952500"/>
                </a:lnTo>
                <a:close/>
              </a:path>
              <a:path w="4831080" h="1993900">
                <a:moveTo>
                  <a:pt x="15112" y="965200"/>
                </a:moveTo>
                <a:lnTo>
                  <a:pt x="1816" y="965200"/>
                </a:lnTo>
                <a:lnTo>
                  <a:pt x="1168" y="952500"/>
                </a:lnTo>
                <a:lnTo>
                  <a:pt x="14363" y="952500"/>
                </a:lnTo>
                <a:lnTo>
                  <a:pt x="15112" y="965200"/>
                </a:lnTo>
                <a:close/>
              </a:path>
              <a:path w="4831080" h="1993900">
                <a:moveTo>
                  <a:pt x="4829835" y="990600"/>
                </a:moveTo>
                <a:lnTo>
                  <a:pt x="4817173" y="990600"/>
                </a:lnTo>
                <a:lnTo>
                  <a:pt x="4817783" y="977900"/>
                </a:lnTo>
                <a:lnTo>
                  <a:pt x="4817973" y="965200"/>
                </a:lnTo>
                <a:lnTo>
                  <a:pt x="4817808" y="952500"/>
                </a:lnTo>
                <a:lnTo>
                  <a:pt x="4830508" y="952500"/>
                </a:lnTo>
                <a:lnTo>
                  <a:pt x="4830673" y="965200"/>
                </a:lnTo>
                <a:lnTo>
                  <a:pt x="4830470" y="977900"/>
                </a:lnTo>
                <a:lnTo>
                  <a:pt x="4829835" y="990600"/>
                </a:lnTo>
                <a:close/>
              </a:path>
              <a:path w="4831080" h="1993900">
                <a:moveTo>
                  <a:pt x="19342" y="977900"/>
                </a:moveTo>
                <a:lnTo>
                  <a:pt x="4584" y="977900"/>
                </a:lnTo>
                <a:lnTo>
                  <a:pt x="2603" y="965200"/>
                </a:lnTo>
                <a:lnTo>
                  <a:pt x="16903" y="965200"/>
                </a:lnTo>
                <a:lnTo>
                  <a:pt x="19342" y="977900"/>
                </a:lnTo>
                <a:close/>
              </a:path>
              <a:path w="4831080" h="1993900">
                <a:moveTo>
                  <a:pt x="33718" y="1016000"/>
                </a:moveTo>
                <a:lnTo>
                  <a:pt x="17894" y="1016000"/>
                </a:lnTo>
                <a:lnTo>
                  <a:pt x="13792" y="1003300"/>
                </a:lnTo>
                <a:lnTo>
                  <a:pt x="10198" y="990600"/>
                </a:lnTo>
                <a:lnTo>
                  <a:pt x="7124" y="977900"/>
                </a:lnTo>
                <a:lnTo>
                  <a:pt x="19240" y="977900"/>
                </a:lnTo>
                <a:lnTo>
                  <a:pt x="22199" y="990600"/>
                </a:lnTo>
                <a:lnTo>
                  <a:pt x="25552" y="1003300"/>
                </a:lnTo>
                <a:lnTo>
                  <a:pt x="29260" y="1003300"/>
                </a:lnTo>
                <a:lnTo>
                  <a:pt x="33718" y="1016000"/>
                </a:lnTo>
                <a:close/>
              </a:path>
              <a:path w="4831080" h="1993900">
                <a:moveTo>
                  <a:pt x="29400" y="1003300"/>
                </a:moveTo>
                <a:lnTo>
                  <a:pt x="25552" y="1003300"/>
                </a:lnTo>
                <a:lnTo>
                  <a:pt x="25425" y="990600"/>
                </a:lnTo>
                <a:lnTo>
                  <a:pt x="29400" y="1003300"/>
                </a:lnTo>
                <a:close/>
              </a:path>
              <a:path w="4831080" h="1993900">
                <a:moveTo>
                  <a:pt x="4820589" y="1041400"/>
                </a:moveTo>
                <a:lnTo>
                  <a:pt x="4805451" y="1041400"/>
                </a:lnTo>
                <a:lnTo>
                  <a:pt x="4808410" y="1028700"/>
                </a:lnTo>
                <a:lnTo>
                  <a:pt x="4810874" y="1028700"/>
                </a:lnTo>
                <a:lnTo>
                  <a:pt x="4813071" y="1016000"/>
                </a:lnTo>
                <a:lnTo>
                  <a:pt x="4814836" y="1003300"/>
                </a:lnTo>
                <a:lnTo>
                  <a:pt x="4816208" y="990600"/>
                </a:lnTo>
                <a:lnTo>
                  <a:pt x="4828794" y="990600"/>
                </a:lnTo>
                <a:lnTo>
                  <a:pt x="4827346" y="1003300"/>
                </a:lnTo>
                <a:lnTo>
                  <a:pt x="4825492" y="1016000"/>
                </a:lnTo>
                <a:lnTo>
                  <a:pt x="4823231" y="1028700"/>
                </a:lnTo>
                <a:lnTo>
                  <a:pt x="4820589" y="1041400"/>
                </a:lnTo>
                <a:close/>
              </a:path>
              <a:path w="4831080" h="1993900">
                <a:moveTo>
                  <a:pt x="49491" y="1041400"/>
                </a:moveTo>
                <a:lnTo>
                  <a:pt x="33185" y="1041400"/>
                </a:lnTo>
                <a:lnTo>
                  <a:pt x="27609" y="1028700"/>
                </a:lnTo>
                <a:lnTo>
                  <a:pt x="22504" y="1016000"/>
                </a:lnTo>
                <a:lnTo>
                  <a:pt x="38353" y="1016000"/>
                </a:lnTo>
                <a:lnTo>
                  <a:pt x="43776" y="1028700"/>
                </a:lnTo>
                <a:lnTo>
                  <a:pt x="43611" y="1028700"/>
                </a:lnTo>
                <a:lnTo>
                  <a:pt x="49491" y="1041400"/>
                </a:lnTo>
                <a:close/>
              </a:path>
              <a:path w="4831080" h="1993900">
                <a:moveTo>
                  <a:pt x="69341" y="1066800"/>
                </a:moveTo>
                <a:lnTo>
                  <a:pt x="52692" y="1066800"/>
                </a:lnTo>
                <a:lnTo>
                  <a:pt x="45732" y="1054100"/>
                </a:lnTo>
                <a:lnTo>
                  <a:pt x="39230" y="1041400"/>
                </a:lnTo>
                <a:lnTo>
                  <a:pt x="55499" y="1041400"/>
                </a:lnTo>
                <a:lnTo>
                  <a:pt x="62280" y="1054100"/>
                </a:lnTo>
                <a:lnTo>
                  <a:pt x="62115" y="1054100"/>
                </a:lnTo>
                <a:lnTo>
                  <a:pt x="69341" y="1066800"/>
                </a:lnTo>
                <a:close/>
              </a:path>
              <a:path w="4831080" h="1993900">
                <a:moveTo>
                  <a:pt x="4806149" y="1079500"/>
                </a:moveTo>
                <a:lnTo>
                  <a:pt x="4790211" y="1079500"/>
                </a:lnTo>
                <a:lnTo>
                  <a:pt x="4794656" y="1066800"/>
                </a:lnTo>
                <a:lnTo>
                  <a:pt x="4798555" y="1066800"/>
                </a:lnTo>
                <a:lnTo>
                  <a:pt x="4802263" y="1054100"/>
                </a:lnTo>
                <a:lnTo>
                  <a:pt x="4805527" y="1041400"/>
                </a:lnTo>
                <a:lnTo>
                  <a:pt x="4817541" y="1041400"/>
                </a:lnTo>
                <a:lnTo>
                  <a:pt x="4814125" y="1054100"/>
                </a:lnTo>
                <a:lnTo>
                  <a:pt x="4810328" y="1066800"/>
                </a:lnTo>
                <a:lnTo>
                  <a:pt x="4806149" y="1079500"/>
                </a:lnTo>
                <a:close/>
              </a:path>
              <a:path w="4831080" h="1993900">
                <a:moveTo>
                  <a:pt x="101752" y="1092200"/>
                </a:moveTo>
                <a:lnTo>
                  <a:pt x="76136" y="1092200"/>
                </a:lnTo>
                <a:lnTo>
                  <a:pt x="67894" y="1079500"/>
                </a:lnTo>
                <a:lnTo>
                  <a:pt x="60083" y="1066800"/>
                </a:lnTo>
                <a:lnTo>
                  <a:pt x="76657" y="1066800"/>
                </a:lnTo>
                <a:lnTo>
                  <a:pt x="84721" y="1079500"/>
                </a:lnTo>
                <a:lnTo>
                  <a:pt x="92875" y="1079500"/>
                </a:lnTo>
                <a:lnTo>
                  <a:pt x="101752" y="1092200"/>
                </a:lnTo>
                <a:close/>
              </a:path>
              <a:path w="4831080" h="1993900">
                <a:moveTo>
                  <a:pt x="4785829" y="1117600"/>
                </a:moveTo>
                <a:lnTo>
                  <a:pt x="4769307" y="1117600"/>
                </a:lnTo>
                <a:lnTo>
                  <a:pt x="4775161" y="1104900"/>
                </a:lnTo>
                <a:lnTo>
                  <a:pt x="4780559" y="1092200"/>
                </a:lnTo>
                <a:lnTo>
                  <a:pt x="4785499" y="1092200"/>
                </a:lnTo>
                <a:lnTo>
                  <a:pt x="4790313" y="1079500"/>
                </a:lnTo>
                <a:lnTo>
                  <a:pt x="4801616" y="1079500"/>
                </a:lnTo>
                <a:lnTo>
                  <a:pt x="4796701" y="1092200"/>
                </a:lnTo>
                <a:lnTo>
                  <a:pt x="4791443" y="1104900"/>
                </a:lnTo>
                <a:lnTo>
                  <a:pt x="4785829" y="1117600"/>
                </a:lnTo>
                <a:close/>
              </a:path>
              <a:path w="4831080" h="1993900">
                <a:moveTo>
                  <a:pt x="120357" y="1104900"/>
                </a:moveTo>
                <a:lnTo>
                  <a:pt x="93827" y="1104900"/>
                </a:lnTo>
                <a:lnTo>
                  <a:pt x="84785" y="1092200"/>
                </a:lnTo>
                <a:lnTo>
                  <a:pt x="110705" y="1092200"/>
                </a:lnTo>
                <a:lnTo>
                  <a:pt x="120357" y="1104900"/>
                </a:lnTo>
                <a:close/>
              </a:path>
              <a:path w="4831080" h="1993900">
                <a:moveTo>
                  <a:pt x="140474" y="1117600"/>
                </a:moveTo>
                <a:lnTo>
                  <a:pt x="113080" y="1117600"/>
                </a:lnTo>
                <a:lnTo>
                  <a:pt x="103263" y="1104900"/>
                </a:lnTo>
                <a:lnTo>
                  <a:pt x="130086" y="1104900"/>
                </a:lnTo>
                <a:lnTo>
                  <a:pt x="140474" y="1117600"/>
                </a:lnTo>
                <a:close/>
              </a:path>
              <a:path w="4831080" h="1993900">
                <a:moveTo>
                  <a:pt x="162039" y="1130300"/>
                </a:moveTo>
                <a:lnTo>
                  <a:pt x="133832" y="1130300"/>
                </a:lnTo>
                <a:lnTo>
                  <a:pt x="123278" y="1117600"/>
                </a:lnTo>
                <a:lnTo>
                  <a:pt x="150926" y="1117600"/>
                </a:lnTo>
                <a:lnTo>
                  <a:pt x="162039" y="1130300"/>
                </a:lnTo>
                <a:close/>
              </a:path>
              <a:path w="4831080" h="1993900">
                <a:moveTo>
                  <a:pt x="4766932" y="1143000"/>
                </a:moveTo>
                <a:lnTo>
                  <a:pt x="4750079" y="1143000"/>
                </a:lnTo>
                <a:lnTo>
                  <a:pt x="4756937" y="1130300"/>
                </a:lnTo>
                <a:lnTo>
                  <a:pt x="4763350" y="1117600"/>
                </a:lnTo>
                <a:lnTo>
                  <a:pt x="4779873" y="1117600"/>
                </a:lnTo>
                <a:lnTo>
                  <a:pt x="4773574" y="1130300"/>
                </a:lnTo>
                <a:lnTo>
                  <a:pt x="4766932" y="1143000"/>
                </a:lnTo>
                <a:close/>
              </a:path>
              <a:path w="4831080" h="1993900">
                <a:moveTo>
                  <a:pt x="184950" y="1143000"/>
                </a:moveTo>
                <a:lnTo>
                  <a:pt x="155994" y="1143000"/>
                </a:lnTo>
                <a:lnTo>
                  <a:pt x="144741" y="1130300"/>
                </a:lnTo>
                <a:lnTo>
                  <a:pt x="173177" y="1130300"/>
                </a:lnTo>
                <a:lnTo>
                  <a:pt x="184950" y="1143000"/>
                </a:lnTo>
                <a:close/>
              </a:path>
              <a:path w="4831080" h="1993900">
                <a:moveTo>
                  <a:pt x="209168" y="1155700"/>
                </a:moveTo>
                <a:lnTo>
                  <a:pt x="179501" y="1155700"/>
                </a:lnTo>
                <a:lnTo>
                  <a:pt x="167576" y="1143000"/>
                </a:lnTo>
                <a:lnTo>
                  <a:pt x="196761" y="1143000"/>
                </a:lnTo>
                <a:lnTo>
                  <a:pt x="209168" y="1155700"/>
                </a:lnTo>
                <a:close/>
              </a:path>
              <a:path w="4831080" h="1993900">
                <a:moveTo>
                  <a:pt x="4745037" y="1168400"/>
                </a:moveTo>
                <a:lnTo>
                  <a:pt x="4727917" y="1168400"/>
                </a:lnTo>
                <a:lnTo>
                  <a:pt x="4735741" y="1155700"/>
                </a:lnTo>
                <a:lnTo>
                  <a:pt x="4743119" y="1143000"/>
                </a:lnTo>
                <a:lnTo>
                  <a:pt x="4759960" y="1143000"/>
                </a:lnTo>
                <a:lnTo>
                  <a:pt x="4752657" y="1155700"/>
                </a:lnTo>
                <a:lnTo>
                  <a:pt x="4745037" y="1168400"/>
                </a:lnTo>
                <a:close/>
              </a:path>
              <a:path w="4831080" h="1993900">
                <a:moveTo>
                  <a:pt x="243478" y="1179760"/>
                </a:moveTo>
                <a:lnTo>
                  <a:pt x="242354" y="1168400"/>
                </a:lnTo>
                <a:lnTo>
                  <a:pt x="204279" y="1168400"/>
                </a:lnTo>
                <a:lnTo>
                  <a:pt x="191731" y="1155700"/>
                </a:lnTo>
                <a:lnTo>
                  <a:pt x="234467" y="1155700"/>
                </a:lnTo>
                <a:lnTo>
                  <a:pt x="260451" y="1168400"/>
                </a:lnTo>
                <a:lnTo>
                  <a:pt x="243478" y="1179760"/>
                </a:lnTo>
                <a:close/>
              </a:path>
              <a:path w="4831080" h="1993900">
                <a:moveTo>
                  <a:pt x="233152" y="1171158"/>
                </a:moveTo>
                <a:lnTo>
                  <a:pt x="230250" y="1168400"/>
                </a:lnTo>
                <a:lnTo>
                  <a:pt x="234772" y="1168400"/>
                </a:lnTo>
                <a:lnTo>
                  <a:pt x="233152" y="1171158"/>
                </a:lnTo>
                <a:close/>
              </a:path>
              <a:path w="4831080" h="1993900">
                <a:moveTo>
                  <a:pt x="242729" y="1180261"/>
                </a:moveTo>
                <a:lnTo>
                  <a:pt x="233152" y="1171158"/>
                </a:lnTo>
                <a:lnTo>
                  <a:pt x="234772" y="1168400"/>
                </a:lnTo>
                <a:lnTo>
                  <a:pt x="242354" y="1168400"/>
                </a:lnTo>
                <a:lnTo>
                  <a:pt x="243478" y="1179760"/>
                </a:lnTo>
                <a:lnTo>
                  <a:pt x="242729" y="1180261"/>
                </a:lnTo>
                <a:close/>
              </a:path>
              <a:path w="4831080" h="1993900">
                <a:moveTo>
                  <a:pt x="4720285" y="1193800"/>
                </a:moveTo>
                <a:lnTo>
                  <a:pt x="4702924" y="1193800"/>
                </a:lnTo>
                <a:lnTo>
                  <a:pt x="4711674" y="1181100"/>
                </a:lnTo>
                <a:lnTo>
                  <a:pt x="4720005" y="1168400"/>
                </a:lnTo>
                <a:lnTo>
                  <a:pt x="4737099" y="1168400"/>
                </a:lnTo>
                <a:lnTo>
                  <a:pt x="4728845" y="1181100"/>
                </a:lnTo>
                <a:lnTo>
                  <a:pt x="4720285" y="1193800"/>
                </a:lnTo>
                <a:close/>
              </a:path>
              <a:path w="4831080" h="1993900">
                <a:moveTo>
                  <a:pt x="241477" y="1181100"/>
                </a:moveTo>
                <a:lnTo>
                  <a:pt x="227317" y="1181100"/>
                </a:lnTo>
                <a:lnTo>
                  <a:pt x="233152" y="1171158"/>
                </a:lnTo>
                <a:lnTo>
                  <a:pt x="242729" y="1180261"/>
                </a:lnTo>
                <a:lnTo>
                  <a:pt x="241477" y="1181100"/>
                </a:lnTo>
                <a:close/>
              </a:path>
              <a:path w="4831080" h="1993900">
                <a:moveTo>
                  <a:pt x="243611" y="1181100"/>
                </a:moveTo>
                <a:lnTo>
                  <a:pt x="242729" y="1180261"/>
                </a:lnTo>
                <a:lnTo>
                  <a:pt x="243478" y="1179760"/>
                </a:lnTo>
                <a:lnTo>
                  <a:pt x="243611" y="1181100"/>
                </a:lnTo>
                <a:close/>
              </a:path>
              <a:path w="4831080" h="1993900">
                <a:moveTo>
                  <a:pt x="227202" y="1193800"/>
                </a:moveTo>
                <a:lnTo>
                  <a:pt x="206108" y="1193800"/>
                </a:lnTo>
                <a:lnTo>
                  <a:pt x="212991" y="1181100"/>
                </a:lnTo>
                <a:lnTo>
                  <a:pt x="234353" y="1181100"/>
                </a:lnTo>
                <a:lnTo>
                  <a:pt x="227202" y="1193800"/>
                </a:lnTo>
                <a:close/>
              </a:path>
              <a:path w="4831080" h="1993900">
                <a:moveTo>
                  <a:pt x="213728" y="1206500"/>
                </a:moveTo>
                <a:lnTo>
                  <a:pt x="192976" y="1206500"/>
                </a:lnTo>
                <a:lnTo>
                  <a:pt x="199440" y="1193800"/>
                </a:lnTo>
                <a:lnTo>
                  <a:pt x="220484" y="1193800"/>
                </a:lnTo>
                <a:lnTo>
                  <a:pt x="213728" y="1206500"/>
                </a:lnTo>
                <a:close/>
              </a:path>
              <a:path w="4831080" h="1993900">
                <a:moveTo>
                  <a:pt x="4692789" y="1219200"/>
                </a:moveTo>
                <a:lnTo>
                  <a:pt x="4665433" y="1219200"/>
                </a:lnTo>
                <a:lnTo>
                  <a:pt x="4675352" y="1206500"/>
                </a:lnTo>
                <a:lnTo>
                  <a:pt x="4684763" y="1206500"/>
                </a:lnTo>
                <a:lnTo>
                  <a:pt x="4694110" y="1193800"/>
                </a:lnTo>
                <a:lnTo>
                  <a:pt x="4711420" y="1193800"/>
                </a:lnTo>
                <a:lnTo>
                  <a:pt x="4702251" y="1206500"/>
                </a:lnTo>
                <a:lnTo>
                  <a:pt x="4692789" y="1219200"/>
                </a:lnTo>
                <a:close/>
              </a:path>
              <a:path w="4831080" h="1993900">
                <a:moveTo>
                  <a:pt x="195033" y="1219200"/>
                </a:moveTo>
                <a:lnTo>
                  <a:pt x="174828" y="1219200"/>
                </a:lnTo>
                <a:lnTo>
                  <a:pt x="180657" y="1206500"/>
                </a:lnTo>
                <a:lnTo>
                  <a:pt x="201180" y="1206500"/>
                </a:lnTo>
                <a:lnTo>
                  <a:pt x="195033" y="1219200"/>
                </a:lnTo>
                <a:close/>
              </a:path>
              <a:path w="4831080" h="1993900">
                <a:moveTo>
                  <a:pt x="183629" y="1231900"/>
                </a:moveTo>
                <a:lnTo>
                  <a:pt x="163804" y="1231900"/>
                </a:lnTo>
                <a:lnTo>
                  <a:pt x="169202" y="1219200"/>
                </a:lnTo>
                <a:lnTo>
                  <a:pt x="189344" y="1219200"/>
                </a:lnTo>
                <a:lnTo>
                  <a:pt x="183629" y="1231900"/>
                </a:lnTo>
                <a:close/>
              </a:path>
              <a:path w="4831080" h="1993900">
                <a:moveTo>
                  <a:pt x="4673015" y="1231900"/>
                </a:moveTo>
                <a:lnTo>
                  <a:pt x="4655337" y="1231900"/>
                </a:lnTo>
                <a:lnTo>
                  <a:pt x="4665535" y="1219200"/>
                </a:lnTo>
                <a:lnTo>
                  <a:pt x="4683048" y="1219200"/>
                </a:lnTo>
                <a:lnTo>
                  <a:pt x="4673015" y="1231900"/>
                </a:lnTo>
                <a:close/>
              </a:path>
              <a:path w="4831080" h="1993900">
                <a:moveTo>
                  <a:pt x="168173" y="1244600"/>
                </a:moveTo>
                <a:lnTo>
                  <a:pt x="153682" y="1244600"/>
                </a:lnTo>
                <a:lnTo>
                  <a:pt x="158635" y="1231900"/>
                </a:lnTo>
                <a:lnTo>
                  <a:pt x="173215" y="1231900"/>
                </a:lnTo>
                <a:lnTo>
                  <a:pt x="168173" y="1244600"/>
                </a:lnTo>
                <a:close/>
              </a:path>
              <a:path w="4831080" h="1993900">
                <a:moveTo>
                  <a:pt x="4641253" y="1257300"/>
                </a:moveTo>
                <a:lnTo>
                  <a:pt x="4612233" y="1257300"/>
                </a:lnTo>
                <a:lnTo>
                  <a:pt x="4623523" y="1244600"/>
                </a:lnTo>
                <a:lnTo>
                  <a:pt x="4634331" y="1244600"/>
                </a:lnTo>
                <a:lnTo>
                  <a:pt x="4645075" y="1231900"/>
                </a:lnTo>
                <a:lnTo>
                  <a:pt x="4662703" y="1231900"/>
                </a:lnTo>
                <a:lnTo>
                  <a:pt x="4652111" y="1244600"/>
                </a:lnTo>
                <a:lnTo>
                  <a:pt x="4641253" y="1257300"/>
                </a:lnTo>
                <a:close/>
              </a:path>
              <a:path w="4831080" h="1993900">
                <a:moveTo>
                  <a:pt x="158991" y="1257300"/>
                </a:moveTo>
                <a:lnTo>
                  <a:pt x="144500" y="1257300"/>
                </a:lnTo>
                <a:lnTo>
                  <a:pt x="148970" y="1244600"/>
                </a:lnTo>
                <a:lnTo>
                  <a:pt x="163588" y="1244600"/>
                </a:lnTo>
                <a:lnTo>
                  <a:pt x="158991" y="1257300"/>
                </a:lnTo>
                <a:close/>
              </a:path>
              <a:path w="4831080" h="1993900">
                <a:moveTo>
                  <a:pt x="150761" y="1270000"/>
                </a:moveTo>
                <a:lnTo>
                  <a:pt x="136270" y="1270000"/>
                </a:lnTo>
                <a:lnTo>
                  <a:pt x="140258" y="1257300"/>
                </a:lnTo>
                <a:lnTo>
                  <a:pt x="154876" y="1257300"/>
                </a:lnTo>
                <a:lnTo>
                  <a:pt x="150761" y="1270000"/>
                </a:lnTo>
                <a:close/>
              </a:path>
              <a:path w="4831080" h="1993900">
                <a:moveTo>
                  <a:pt x="4618748" y="1270000"/>
                </a:moveTo>
                <a:lnTo>
                  <a:pt x="4589106" y="1270000"/>
                </a:lnTo>
                <a:lnTo>
                  <a:pt x="4600905" y="1257300"/>
                </a:lnTo>
                <a:lnTo>
                  <a:pt x="4630127" y="1257300"/>
                </a:lnTo>
                <a:lnTo>
                  <a:pt x="4618748" y="1270000"/>
                </a:lnTo>
                <a:close/>
              </a:path>
              <a:path w="4831080" h="1993900">
                <a:moveTo>
                  <a:pt x="143484" y="1282700"/>
                </a:moveTo>
                <a:lnTo>
                  <a:pt x="129031" y="1282700"/>
                </a:lnTo>
                <a:lnTo>
                  <a:pt x="132524" y="1270000"/>
                </a:lnTo>
                <a:lnTo>
                  <a:pt x="147116" y="1270000"/>
                </a:lnTo>
                <a:lnTo>
                  <a:pt x="143484" y="1282700"/>
                </a:lnTo>
                <a:close/>
              </a:path>
              <a:path w="4831080" h="1993900">
                <a:moveTo>
                  <a:pt x="4595202" y="1282700"/>
                </a:moveTo>
                <a:lnTo>
                  <a:pt x="4564964" y="1282700"/>
                </a:lnTo>
                <a:lnTo>
                  <a:pt x="4577257" y="1270000"/>
                </a:lnTo>
                <a:lnTo>
                  <a:pt x="4607102" y="1270000"/>
                </a:lnTo>
                <a:lnTo>
                  <a:pt x="4595202" y="1282700"/>
                </a:lnTo>
                <a:close/>
              </a:path>
              <a:path w="4831080" h="1993900">
                <a:moveTo>
                  <a:pt x="137172" y="1295400"/>
                </a:moveTo>
                <a:lnTo>
                  <a:pt x="122808" y="1295400"/>
                </a:lnTo>
                <a:lnTo>
                  <a:pt x="125793" y="1282700"/>
                </a:lnTo>
                <a:lnTo>
                  <a:pt x="140309" y="1282700"/>
                </a:lnTo>
                <a:lnTo>
                  <a:pt x="137172" y="1295400"/>
                </a:lnTo>
                <a:close/>
              </a:path>
              <a:path w="4831080" h="1993900">
                <a:moveTo>
                  <a:pt x="4570653" y="1295400"/>
                </a:moveTo>
                <a:lnTo>
                  <a:pt x="4539869" y="1295400"/>
                </a:lnTo>
                <a:lnTo>
                  <a:pt x="4552632" y="1282700"/>
                </a:lnTo>
                <a:lnTo>
                  <a:pt x="4583048" y="1282700"/>
                </a:lnTo>
                <a:lnTo>
                  <a:pt x="4570653" y="1295400"/>
                </a:lnTo>
                <a:close/>
              </a:path>
              <a:path w="4831080" h="1993900">
                <a:moveTo>
                  <a:pt x="129616" y="1308100"/>
                </a:moveTo>
                <a:lnTo>
                  <a:pt x="117652" y="1308100"/>
                </a:lnTo>
                <a:lnTo>
                  <a:pt x="120103" y="1295400"/>
                </a:lnTo>
                <a:lnTo>
                  <a:pt x="131965" y="1295400"/>
                </a:lnTo>
                <a:lnTo>
                  <a:pt x="129616" y="1308100"/>
                </a:lnTo>
                <a:close/>
              </a:path>
              <a:path w="4831080" h="1993900">
                <a:moveTo>
                  <a:pt x="131876" y="1308100"/>
                </a:moveTo>
                <a:lnTo>
                  <a:pt x="131965" y="1295400"/>
                </a:lnTo>
                <a:lnTo>
                  <a:pt x="134492" y="1295400"/>
                </a:lnTo>
                <a:lnTo>
                  <a:pt x="131876" y="1308100"/>
                </a:lnTo>
                <a:close/>
              </a:path>
              <a:path w="4831080" h="1993900">
                <a:moveTo>
                  <a:pt x="4545164" y="1308100"/>
                </a:moveTo>
                <a:lnTo>
                  <a:pt x="4513834" y="1308100"/>
                </a:lnTo>
                <a:lnTo>
                  <a:pt x="4527054" y="1295400"/>
                </a:lnTo>
                <a:lnTo>
                  <a:pt x="4558030" y="1295400"/>
                </a:lnTo>
                <a:lnTo>
                  <a:pt x="4545164" y="1308100"/>
                </a:lnTo>
                <a:close/>
              </a:path>
              <a:path w="4831080" h="1993900">
                <a:moveTo>
                  <a:pt x="125844" y="1320800"/>
                </a:moveTo>
                <a:lnTo>
                  <a:pt x="113588" y="1320800"/>
                </a:lnTo>
                <a:lnTo>
                  <a:pt x="115481" y="1308100"/>
                </a:lnTo>
                <a:lnTo>
                  <a:pt x="127673" y="1308100"/>
                </a:lnTo>
                <a:lnTo>
                  <a:pt x="125844" y="1320800"/>
                </a:lnTo>
                <a:close/>
              </a:path>
              <a:path w="4831080" h="1993900">
                <a:moveTo>
                  <a:pt x="4518736" y="1320800"/>
                </a:moveTo>
                <a:lnTo>
                  <a:pt x="4473105" y="1320800"/>
                </a:lnTo>
                <a:lnTo>
                  <a:pt x="4486986" y="1308100"/>
                </a:lnTo>
                <a:lnTo>
                  <a:pt x="4532058" y="1308100"/>
                </a:lnTo>
                <a:lnTo>
                  <a:pt x="4518736" y="1320800"/>
                </a:lnTo>
                <a:close/>
              </a:path>
              <a:path w="4831080" h="1993900">
                <a:moveTo>
                  <a:pt x="123139" y="1333500"/>
                </a:moveTo>
                <a:lnTo>
                  <a:pt x="110642" y="1333500"/>
                </a:lnTo>
                <a:lnTo>
                  <a:pt x="111975" y="1320800"/>
                </a:lnTo>
                <a:lnTo>
                  <a:pt x="124421" y="1320800"/>
                </a:lnTo>
                <a:lnTo>
                  <a:pt x="123139" y="1333500"/>
                </a:lnTo>
                <a:close/>
              </a:path>
              <a:path w="4831080" h="1993900">
                <a:moveTo>
                  <a:pt x="4477461" y="1333500"/>
                </a:moveTo>
                <a:lnTo>
                  <a:pt x="4444898" y="1333500"/>
                </a:lnTo>
                <a:lnTo>
                  <a:pt x="4459198" y="1320800"/>
                </a:lnTo>
                <a:lnTo>
                  <a:pt x="4491431" y="1320800"/>
                </a:lnTo>
                <a:lnTo>
                  <a:pt x="4477461" y="1333500"/>
                </a:lnTo>
                <a:close/>
              </a:path>
              <a:path w="4831080" h="1993900">
                <a:moveTo>
                  <a:pt x="121500" y="1346200"/>
                </a:moveTo>
                <a:lnTo>
                  <a:pt x="108864" y="1346200"/>
                </a:lnTo>
                <a:lnTo>
                  <a:pt x="109600" y="1333500"/>
                </a:lnTo>
                <a:lnTo>
                  <a:pt x="122224" y="1333500"/>
                </a:lnTo>
                <a:lnTo>
                  <a:pt x="121500" y="1346200"/>
                </a:lnTo>
                <a:close/>
              </a:path>
              <a:path w="4831080" h="1993900">
                <a:moveTo>
                  <a:pt x="4448886" y="1346200"/>
                </a:moveTo>
                <a:lnTo>
                  <a:pt x="4401096" y="1346200"/>
                </a:lnTo>
                <a:lnTo>
                  <a:pt x="4415980" y="1333500"/>
                </a:lnTo>
                <a:lnTo>
                  <a:pt x="4463275" y="1333500"/>
                </a:lnTo>
                <a:lnTo>
                  <a:pt x="4448886" y="1346200"/>
                </a:lnTo>
                <a:close/>
              </a:path>
              <a:path w="4831080" h="1993900">
                <a:moveTo>
                  <a:pt x="121119" y="1371600"/>
                </a:moveTo>
                <a:lnTo>
                  <a:pt x="108419" y="1371600"/>
                </a:lnTo>
                <a:lnTo>
                  <a:pt x="108254" y="1358900"/>
                </a:lnTo>
                <a:lnTo>
                  <a:pt x="108407" y="1346200"/>
                </a:lnTo>
                <a:lnTo>
                  <a:pt x="121107" y="1346200"/>
                </a:lnTo>
                <a:lnTo>
                  <a:pt x="120954" y="1358900"/>
                </a:lnTo>
                <a:lnTo>
                  <a:pt x="121119" y="1371600"/>
                </a:lnTo>
                <a:close/>
              </a:path>
              <a:path w="4831080" h="1993900">
                <a:moveTo>
                  <a:pt x="4404537" y="1358900"/>
                </a:moveTo>
                <a:lnTo>
                  <a:pt x="4355604" y="1358900"/>
                </a:lnTo>
                <a:lnTo>
                  <a:pt x="4371035" y="1346200"/>
                </a:lnTo>
                <a:lnTo>
                  <a:pt x="4419511" y="1346200"/>
                </a:lnTo>
                <a:lnTo>
                  <a:pt x="4404537" y="1358900"/>
                </a:lnTo>
                <a:close/>
              </a:path>
              <a:path w="4831080" h="1993900">
                <a:moveTo>
                  <a:pt x="4358525" y="1371600"/>
                </a:moveTo>
                <a:lnTo>
                  <a:pt x="4292536" y="1371600"/>
                </a:lnTo>
                <a:lnTo>
                  <a:pt x="4308640" y="1358900"/>
                </a:lnTo>
                <a:lnTo>
                  <a:pt x="4374032" y="1358900"/>
                </a:lnTo>
                <a:lnTo>
                  <a:pt x="4358525" y="1371600"/>
                </a:lnTo>
                <a:close/>
              </a:path>
              <a:path w="4831080" h="1993900">
                <a:moveTo>
                  <a:pt x="122339" y="1384300"/>
                </a:moveTo>
                <a:lnTo>
                  <a:pt x="109727" y="1384300"/>
                </a:lnTo>
                <a:lnTo>
                  <a:pt x="108915" y="1371600"/>
                </a:lnTo>
                <a:lnTo>
                  <a:pt x="121551" y="1371600"/>
                </a:lnTo>
                <a:lnTo>
                  <a:pt x="122339" y="1384300"/>
                </a:lnTo>
                <a:close/>
              </a:path>
              <a:path w="4831080" h="1993900">
                <a:moveTo>
                  <a:pt x="4294771" y="1384300"/>
                </a:moveTo>
                <a:lnTo>
                  <a:pt x="4193362" y="1384300"/>
                </a:lnTo>
                <a:lnTo>
                  <a:pt x="4210329" y="1371600"/>
                </a:lnTo>
                <a:lnTo>
                  <a:pt x="4310951" y="1371600"/>
                </a:lnTo>
                <a:lnTo>
                  <a:pt x="4294771" y="1384300"/>
                </a:lnTo>
                <a:close/>
              </a:path>
              <a:path w="4831080" h="1993900">
                <a:moveTo>
                  <a:pt x="124726" y="1397000"/>
                </a:moveTo>
                <a:lnTo>
                  <a:pt x="112318" y="1397000"/>
                </a:lnTo>
                <a:lnTo>
                  <a:pt x="110870" y="1384300"/>
                </a:lnTo>
                <a:lnTo>
                  <a:pt x="123342" y="1384300"/>
                </a:lnTo>
                <a:lnTo>
                  <a:pt x="124726" y="1397000"/>
                </a:lnTo>
                <a:close/>
              </a:path>
              <a:path w="4831080" h="1993900">
                <a:moveTo>
                  <a:pt x="4177449" y="1397000"/>
                </a:moveTo>
                <a:lnTo>
                  <a:pt x="4170222" y="1397000"/>
                </a:lnTo>
                <a:lnTo>
                  <a:pt x="4170768" y="1384300"/>
                </a:lnTo>
                <a:lnTo>
                  <a:pt x="4183252" y="1384300"/>
                </a:lnTo>
                <a:lnTo>
                  <a:pt x="4177449" y="1397000"/>
                </a:lnTo>
                <a:close/>
              </a:path>
              <a:path w="4831080" h="1993900">
                <a:moveTo>
                  <a:pt x="4182135" y="1409700"/>
                </a:moveTo>
                <a:lnTo>
                  <a:pt x="4169486" y="1409700"/>
                </a:lnTo>
                <a:lnTo>
                  <a:pt x="4170235" y="1397000"/>
                </a:lnTo>
                <a:lnTo>
                  <a:pt x="4177449" y="1397000"/>
                </a:lnTo>
                <a:lnTo>
                  <a:pt x="4183252" y="1384300"/>
                </a:lnTo>
                <a:lnTo>
                  <a:pt x="4182910" y="1397000"/>
                </a:lnTo>
                <a:lnTo>
                  <a:pt x="4182135" y="1409700"/>
                </a:lnTo>
                <a:close/>
              </a:path>
              <a:path w="4831080" h="1993900">
                <a:moveTo>
                  <a:pt x="4194581" y="1397000"/>
                </a:moveTo>
                <a:lnTo>
                  <a:pt x="4182910" y="1397000"/>
                </a:lnTo>
                <a:lnTo>
                  <a:pt x="4183252" y="1384300"/>
                </a:lnTo>
                <a:lnTo>
                  <a:pt x="4211624" y="1384300"/>
                </a:lnTo>
                <a:lnTo>
                  <a:pt x="4194581" y="1397000"/>
                </a:lnTo>
                <a:close/>
              </a:path>
              <a:path w="4831080" h="1993900">
                <a:moveTo>
                  <a:pt x="128282" y="1409700"/>
                </a:moveTo>
                <a:lnTo>
                  <a:pt x="116141" y="1409700"/>
                </a:lnTo>
                <a:lnTo>
                  <a:pt x="114071" y="1397000"/>
                </a:lnTo>
                <a:lnTo>
                  <a:pt x="126288" y="1397000"/>
                </a:lnTo>
                <a:lnTo>
                  <a:pt x="128282" y="1409700"/>
                </a:lnTo>
                <a:close/>
              </a:path>
              <a:path w="4831080" h="1993900">
                <a:moveTo>
                  <a:pt x="138747" y="1435100"/>
                </a:moveTo>
                <a:lnTo>
                  <a:pt x="124117" y="1435100"/>
                </a:lnTo>
                <a:lnTo>
                  <a:pt x="121170" y="1422400"/>
                </a:lnTo>
                <a:lnTo>
                  <a:pt x="118503" y="1409700"/>
                </a:lnTo>
                <a:lnTo>
                  <a:pt x="130390" y="1409700"/>
                </a:lnTo>
                <a:lnTo>
                  <a:pt x="132968" y="1422400"/>
                </a:lnTo>
                <a:lnTo>
                  <a:pt x="135623" y="1422400"/>
                </a:lnTo>
                <a:lnTo>
                  <a:pt x="138747" y="1435100"/>
                </a:lnTo>
                <a:close/>
              </a:path>
              <a:path w="4831080" h="1993900">
                <a:moveTo>
                  <a:pt x="4174909" y="1447800"/>
                </a:moveTo>
                <a:lnTo>
                  <a:pt x="4159986" y="1447800"/>
                </a:lnTo>
                <a:lnTo>
                  <a:pt x="4162729" y="1435100"/>
                </a:lnTo>
                <a:lnTo>
                  <a:pt x="4164939" y="1435100"/>
                </a:lnTo>
                <a:lnTo>
                  <a:pt x="4166895" y="1422400"/>
                </a:lnTo>
                <a:lnTo>
                  <a:pt x="4168406" y="1409700"/>
                </a:lnTo>
                <a:lnTo>
                  <a:pt x="4180941" y="1409700"/>
                </a:lnTo>
                <a:lnTo>
                  <a:pt x="4179341" y="1422400"/>
                </a:lnTo>
                <a:lnTo>
                  <a:pt x="4177322" y="1435100"/>
                </a:lnTo>
                <a:lnTo>
                  <a:pt x="4174909" y="1447800"/>
                </a:lnTo>
                <a:close/>
              </a:path>
              <a:path w="4831080" h="1993900">
                <a:moveTo>
                  <a:pt x="145618" y="1447800"/>
                </a:moveTo>
                <a:lnTo>
                  <a:pt x="130886" y="1447800"/>
                </a:lnTo>
                <a:lnTo>
                  <a:pt x="127355" y="1435100"/>
                </a:lnTo>
                <a:lnTo>
                  <a:pt x="141935" y="1435100"/>
                </a:lnTo>
                <a:lnTo>
                  <a:pt x="145618" y="1447800"/>
                </a:lnTo>
                <a:close/>
              </a:path>
              <a:path w="4831080" h="1993900">
                <a:moveTo>
                  <a:pt x="153555" y="1460500"/>
                </a:moveTo>
                <a:lnTo>
                  <a:pt x="138747" y="1460500"/>
                </a:lnTo>
                <a:lnTo>
                  <a:pt x="134683" y="1447800"/>
                </a:lnTo>
                <a:lnTo>
                  <a:pt x="149339" y="1447800"/>
                </a:lnTo>
                <a:lnTo>
                  <a:pt x="153555" y="1460500"/>
                </a:lnTo>
                <a:close/>
              </a:path>
              <a:path w="4831080" h="1993900">
                <a:moveTo>
                  <a:pt x="4161332" y="1485900"/>
                </a:moveTo>
                <a:lnTo>
                  <a:pt x="4145661" y="1485900"/>
                </a:lnTo>
                <a:lnTo>
                  <a:pt x="4149890" y="1473200"/>
                </a:lnTo>
                <a:lnTo>
                  <a:pt x="4153649" y="1460500"/>
                </a:lnTo>
                <a:lnTo>
                  <a:pt x="4156951" y="1460500"/>
                </a:lnTo>
                <a:lnTo>
                  <a:pt x="4160075" y="1447800"/>
                </a:lnTo>
                <a:lnTo>
                  <a:pt x="4172089" y="1447800"/>
                </a:lnTo>
                <a:lnTo>
                  <a:pt x="4168889" y="1460500"/>
                </a:lnTo>
                <a:lnTo>
                  <a:pt x="4165307" y="1473200"/>
                </a:lnTo>
                <a:lnTo>
                  <a:pt x="4161332" y="1485900"/>
                </a:lnTo>
                <a:close/>
              </a:path>
              <a:path w="4831080" h="1993900">
                <a:moveTo>
                  <a:pt x="162521" y="1473200"/>
                </a:moveTo>
                <a:lnTo>
                  <a:pt x="147688" y="1473200"/>
                </a:lnTo>
                <a:lnTo>
                  <a:pt x="143090" y="1460500"/>
                </a:lnTo>
                <a:lnTo>
                  <a:pt x="157784" y="1460500"/>
                </a:lnTo>
                <a:lnTo>
                  <a:pt x="162521" y="1473200"/>
                </a:lnTo>
                <a:close/>
              </a:path>
              <a:path w="4831080" h="1993900">
                <a:moveTo>
                  <a:pt x="177850" y="1485900"/>
                </a:moveTo>
                <a:lnTo>
                  <a:pt x="157670" y="1485900"/>
                </a:lnTo>
                <a:lnTo>
                  <a:pt x="152552" y="1473200"/>
                </a:lnTo>
                <a:lnTo>
                  <a:pt x="172364" y="1473200"/>
                </a:lnTo>
                <a:lnTo>
                  <a:pt x="177850" y="1485900"/>
                </a:lnTo>
                <a:close/>
              </a:path>
              <a:path w="4831080" h="1993900">
                <a:moveTo>
                  <a:pt x="189280" y="1498600"/>
                </a:moveTo>
                <a:lnTo>
                  <a:pt x="168655" y="1498600"/>
                </a:lnTo>
                <a:lnTo>
                  <a:pt x="163042" y="1485900"/>
                </a:lnTo>
                <a:lnTo>
                  <a:pt x="183324" y="1485900"/>
                </a:lnTo>
                <a:lnTo>
                  <a:pt x="189280" y="1498600"/>
                </a:lnTo>
                <a:close/>
              </a:path>
              <a:path w="4831080" h="1993900">
                <a:moveTo>
                  <a:pt x="4147223" y="1511300"/>
                </a:moveTo>
                <a:lnTo>
                  <a:pt x="4131144" y="1511300"/>
                </a:lnTo>
                <a:lnTo>
                  <a:pt x="4136453" y="1498600"/>
                </a:lnTo>
                <a:lnTo>
                  <a:pt x="4141279" y="1485900"/>
                </a:lnTo>
                <a:lnTo>
                  <a:pt x="4157002" y="1485900"/>
                </a:lnTo>
                <a:lnTo>
                  <a:pt x="4152290" y="1498600"/>
                </a:lnTo>
                <a:lnTo>
                  <a:pt x="4147223" y="1511300"/>
                </a:lnTo>
                <a:close/>
              </a:path>
              <a:path w="4831080" h="1993900">
                <a:moveTo>
                  <a:pt x="201663" y="1511300"/>
                </a:moveTo>
                <a:lnTo>
                  <a:pt x="186918" y="1511300"/>
                </a:lnTo>
                <a:lnTo>
                  <a:pt x="180593" y="1498600"/>
                </a:lnTo>
                <a:lnTo>
                  <a:pt x="195237" y="1498600"/>
                </a:lnTo>
                <a:lnTo>
                  <a:pt x="201663" y="1511300"/>
                </a:lnTo>
                <a:close/>
              </a:path>
              <a:path w="4831080" h="1993900">
                <a:moveTo>
                  <a:pt x="221932" y="1524000"/>
                </a:moveTo>
                <a:lnTo>
                  <a:pt x="200266" y="1524000"/>
                </a:lnTo>
                <a:lnTo>
                  <a:pt x="193484" y="1511300"/>
                </a:lnTo>
                <a:lnTo>
                  <a:pt x="214833" y="1511300"/>
                </a:lnTo>
                <a:lnTo>
                  <a:pt x="221932" y="1524000"/>
                </a:lnTo>
                <a:close/>
              </a:path>
              <a:path w="4831080" h="1993900">
                <a:moveTo>
                  <a:pt x="4129900" y="1536700"/>
                </a:moveTo>
                <a:lnTo>
                  <a:pt x="4113542" y="1536700"/>
                </a:lnTo>
                <a:lnTo>
                  <a:pt x="4119867" y="1524000"/>
                </a:lnTo>
                <a:lnTo>
                  <a:pt x="4125734" y="1511300"/>
                </a:lnTo>
                <a:lnTo>
                  <a:pt x="4141800" y="1511300"/>
                </a:lnTo>
                <a:lnTo>
                  <a:pt x="4136021" y="1524000"/>
                </a:lnTo>
                <a:lnTo>
                  <a:pt x="4129900" y="1536700"/>
                </a:lnTo>
                <a:close/>
              </a:path>
              <a:path w="4831080" h="1993900">
                <a:moveTo>
                  <a:pt x="236537" y="1536700"/>
                </a:moveTo>
                <a:lnTo>
                  <a:pt x="214490" y="1536700"/>
                </a:lnTo>
                <a:lnTo>
                  <a:pt x="207263" y="1524000"/>
                </a:lnTo>
                <a:lnTo>
                  <a:pt x="229006" y="1524000"/>
                </a:lnTo>
                <a:lnTo>
                  <a:pt x="236537" y="1536700"/>
                </a:lnTo>
                <a:close/>
              </a:path>
              <a:path w="4831080" h="1993900">
                <a:moveTo>
                  <a:pt x="260007" y="1549400"/>
                </a:moveTo>
                <a:lnTo>
                  <a:pt x="237413" y="1549400"/>
                </a:lnTo>
                <a:lnTo>
                  <a:pt x="229565" y="1536700"/>
                </a:lnTo>
                <a:lnTo>
                  <a:pt x="251866" y="1536700"/>
                </a:lnTo>
                <a:lnTo>
                  <a:pt x="260007" y="1549400"/>
                </a:lnTo>
                <a:close/>
              </a:path>
              <a:path w="4831080" h="1993900">
                <a:moveTo>
                  <a:pt x="4116666" y="1549400"/>
                </a:moveTo>
                <a:lnTo>
                  <a:pt x="4100144" y="1549400"/>
                </a:lnTo>
                <a:lnTo>
                  <a:pt x="4107129" y="1536700"/>
                </a:lnTo>
                <a:lnTo>
                  <a:pt x="4123448" y="1536700"/>
                </a:lnTo>
                <a:lnTo>
                  <a:pt x="4116666" y="1549400"/>
                </a:lnTo>
                <a:close/>
              </a:path>
              <a:path w="4831080" h="1993900">
                <a:moveTo>
                  <a:pt x="285254" y="1562100"/>
                </a:moveTo>
                <a:lnTo>
                  <a:pt x="253720" y="1562100"/>
                </a:lnTo>
                <a:lnTo>
                  <a:pt x="245465" y="1549400"/>
                </a:lnTo>
                <a:lnTo>
                  <a:pt x="276529" y="1549400"/>
                </a:lnTo>
                <a:lnTo>
                  <a:pt x="285254" y="1562100"/>
                </a:lnTo>
                <a:close/>
              </a:path>
              <a:path w="4831080" h="1993900">
                <a:moveTo>
                  <a:pt x="4094352" y="1574800"/>
                </a:moveTo>
                <a:lnTo>
                  <a:pt x="4077639" y="1574800"/>
                </a:lnTo>
                <a:lnTo>
                  <a:pt x="4085577" y="1562100"/>
                </a:lnTo>
                <a:lnTo>
                  <a:pt x="4093083" y="1549400"/>
                </a:lnTo>
                <a:lnTo>
                  <a:pt x="4109542" y="1549400"/>
                </a:lnTo>
                <a:lnTo>
                  <a:pt x="4102099" y="1562100"/>
                </a:lnTo>
                <a:lnTo>
                  <a:pt x="4094352" y="1574800"/>
                </a:lnTo>
                <a:close/>
              </a:path>
              <a:path w="4831080" h="1993900">
                <a:moveTo>
                  <a:pt x="312178" y="1574800"/>
                </a:moveTo>
                <a:lnTo>
                  <a:pt x="279641" y="1574800"/>
                </a:lnTo>
                <a:lnTo>
                  <a:pt x="270814" y="1562100"/>
                </a:lnTo>
                <a:lnTo>
                  <a:pt x="302920" y="1562100"/>
                </a:lnTo>
                <a:lnTo>
                  <a:pt x="312178" y="1574800"/>
                </a:lnTo>
                <a:close/>
              </a:path>
              <a:path w="4831080" h="1993900">
                <a:moveTo>
                  <a:pt x="340677" y="1587500"/>
                </a:moveTo>
                <a:lnTo>
                  <a:pt x="307200" y="1587500"/>
                </a:lnTo>
                <a:lnTo>
                  <a:pt x="297840" y="1574800"/>
                </a:lnTo>
                <a:lnTo>
                  <a:pt x="330911" y="1574800"/>
                </a:lnTo>
                <a:lnTo>
                  <a:pt x="340677" y="1587500"/>
                </a:lnTo>
                <a:close/>
              </a:path>
              <a:path w="4831080" h="1993900">
                <a:moveTo>
                  <a:pt x="4077906" y="1587500"/>
                </a:moveTo>
                <a:lnTo>
                  <a:pt x="4061091" y="1587500"/>
                </a:lnTo>
                <a:lnTo>
                  <a:pt x="4069638" y="1574800"/>
                </a:lnTo>
                <a:lnTo>
                  <a:pt x="4086288" y="1574800"/>
                </a:lnTo>
                <a:lnTo>
                  <a:pt x="4077906" y="1587500"/>
                </a:lnTo>
                <a:close/>
              </a:path>
              <a:path w="4831080" h="1993900">
                <a:moveTo>
                  <a:pt x="380949" y="1600200"/>
                </a:moveTo>
                <a:lnTo>
                  <a:pt x="336321" y="1600200"/>
                </a:lnTo>
                <a:lnTo>
                  <a:pt x="326453" y="1587500"/>
                </a:lnTo>
                <a:lnTo>
                  <a:pt x="370547" y="1587500"/>
                </a:lnTo>
                <a:lnTo>
                  <a:pt x="380949" y="1600200"/>
                </a:lnTo>
                <a:close/>
              </a:path>
              <a:path w="4831080" h="1993900">
                <a:moveTo>
                  <a:pt x="4051007" y="1612900"/>
                </a:moveTo>
                <a:lnTo>
                  <a:pt x="4024452" y="1612900"/>
                </a:lnTo>
                <a:lnTo>
                  <a:pt x="4034155" y="1600200"/>
                </a:lnTo>
                <a:lnTo>
                  <a:pt x="4043349" y="1600200"/>
                </a:lnTo>
                <a:lnTo>
                  <a:pt x="4052481" y="1587500"/>
                </a:lnTo>
                <a:lnTo>
                  <a:pt x="4069232" y="1587500"/>
                </a:lnTo>
                <a:lnTo>
                  <a:pt x="4060266" y="1600200"/>
                </a:lnTo>
                <a:lnTo>
                  <a:pt x="4051007" y="1612900"/>
                </a:lnTo>
                <a:close/>
              </a:path>
              <a:path w="4831080" h="1993900">
                <a:moveTo>
                  <a:pt x="434568" y="1612900"/>
                </a:moveTo>
                <a:lnTo>
                  <a:pt x="377380" y="1612900"/>
                </a:lnTo>
                <a:lnTo>
                  <a:pt x="366890" y="1600200"/>
                </a:lnTo>
                <a:lnTo>
                  <a:pt x="423481" y="1600200"/>
                </a:lnTo>
                <a:lnTo>
                  <a:pt x="434568" y="1612900"/>
                </a:lnTo>
                <a:close/>
              </a:path>
              <a:path w="4831080" h="1993900">
                <a:moveTo>
                  <a:pt x="503110" y="1625600"/>
                </a:moveTo>
                <a:lnTo>
                  <a:pt x="431965" y="1625600"/>
                </a:lnTo>
                <a:lnTo>
                  <a:pt x="420776" y="1612900"/>
                </a:lnTo>
                <a:lnTo>
                  <a:pt x="491312" y="1612900"/>
                </a:lnTo>
                <a:lnTo>
                  <a:pt x="503110" y="1625600"/>
                </a:lnTo>
                <a:close/>
              </a:path>
              <a:path w="4831080" h="1993900">
                <a:moveTo>
                  <a:pt x="4031627" y="1625600"/>
                </a:moveTo>
                <a:lnTo>
                  <a:pt x="4004437" y="1625600"/>
                </a:lnTo>
                <a:lnTo>
                  <a:pt x="4014698" y="1612900"/>
                </a:lnTo>
                <a:lnTo>
                  <a:pt x="4041457" y="1612900"/>
                </a:lnTo>
                <a:lnTo>
                  <a:pt x="4031627" y="1625600"/>
                </a:lnTo>
                <a:close/>
              </a:path>
              <a:path w="4831080" h="1993900">
                <a:moveTo>
                  <a:pt x="668477" y="1638300"/>
                </a:moveTo>
                <a:lnTo>
                  <a:pt x="501611" y="1638300"/>
                </a:lnTo>
                <a:lnTo>
                  <a:pt x="489724" y="1625600"/>
                </a:lnTo>
                <a:lnTo>
                  <a:pt x="659422" y="1625600"/>
                </a:lnTo>
                <a:lnTo>
                  <a:pt x="668477" y="1638300"/>
                </a:lnTo>
                <a:close/>
              </a:path>
              <a:path w="4831080" h="1993900">
                <a:moveTo>
                  <a:pt x="675627" y="1638300"/>
                </a:moveTo>
                <a:lnTo>
                  <a:pt x="668477" y="1638300"/>
                </a:lnTo>
                <a:lnTo>
                  <a:pt x="668388" y="1625600"/>
                </a:lnTo>
                <a:lnTo>
                  <a:pt x="675627" y="1638300"/>
                </a:lnTo>
                <a:close/>
              </a:path>
              <a:path w="4831080" h="1993900">
                <a:moveTo>
                  <a:pt x="4011142" y="1638300"/>
                </a:moveTo>
                <a:lnTo>
                  <a:pt x="3983355" y="1638300"/>
                </a:lnTo>
                <a:lnTo>
                  <a:pt x="3994137" y="1625600"/>
                </a:lnTo>
                <a:lnTo>
                  <a:pt x="4021518" y="1625600"/>
                </a:lnTo>
                <a:lnTo>
                  <a:pt x="4011142" y="1638300"/>
                </a:lnTo>
                <a:close/>
              </a:path>
              <a:path w="4831080" h="1993900">
                <a:moveTo>
                  <a:pt x="682967" y="1651000"/>
                </a:moveTo>
                <a:lnTo>
                  <a:pt x="667016" y="1651000"/>
                </a:lnTo>
                <a:lnTo>
                  <a:pt x="659688" y="1638300"/>
                </a:lnTo>
                <a:lnTo>
                  <a:pt x="675538" y="1638300"/>
                </a:lnTo>
                <a:lnTo>
                  <a:pt x="682967" y="1651000"/>
                </a:lnTo>
                <a:close/>
              </a:path>
              <a:path w="4831080" h="1993900">
                <a:moveTo>
                  <a:pt x="3989603" y="1651000"/>
                </a:moveTo>
                <a:lnTo>
                  <a:pt x="3961231" y="1651000"/>
                </a:lnTo>
                <a:lnTo>
                  <a:pt x="3972534" y="1638300"/>
                </a:lnTo>
                <a:lnTo>
                  <a:pt x="4000512" y="1638300"/>
                </a:lnTo>
                <a:lnTo>
                  <a:pt x="3989603" y="1651000"/>
                </a:lnTo>
                <a:close/>
              </a:path>
              <a:path w="4831080" h="1993900">
                <a:moveTo>
                  <a:pt x="698195" y="1663700"/>
                </a:moveTo>
                <a:lnTo>
                  <a:pt x="682205" y="1663700"/>
                </a:lnTo>
                <a:lnTo>
                  <a:pt x="674522" y="1651000"/>
                </a:lnTo>
                <a:lnTo>
                  <a:pt x="690397" y="1651000"/>
                </a:lnTo>
                <a:lnTo>
                  <a:pt x="698195" y="1663700"/>
                </a:lnTo>
                <a:close/>
              </a:path>
              <a:path w="4831080" h="1993900">
                <a:moveTo>
                  <a:pt x="3967035" y="1663700"/>
                </a:moveTo>
                <a:lnTo>
                  <a:pt x="3938117" y="1663700"/>
                </a:lnTo>
                <a:lnTo>
                  <a:pt x="3949903" y="1651000"/>
                </a:lnTo>
                <a:lnTo>
                  <a:pt x="3978452" y="1651000"/>
                </a:lnTo>
                <a:lnTo>
                  <a:pt x="3967035" y="1663700"/>
                </a:lnTo>
                <a:close/>
              </a:path>
              <a:path w="4831080" h="1993900">
                <a:moveTo>
                  <a:pt x="714146" y="1676400"/>
                </a:moveTo>
                <a:lnTo>
                  <a:pt x="698131" y="1676400"/>
                </a:lnTo>
                <a:lnTo>
                  <a:pt x="690079" y="1663700"/>
                </a:lnTo>
                <a:lnTo>
                  <a:pt x="705992" y="1663700"/>
                </a:lnTo>
                <a:lnTo>
                  <a:pt x="714146" y="1676400"/>
                </a:lnTo>
                <a:close/>
              </a:path>
              <a:path w="4831080" h="1993900">
                <a:moveTo>
                  <a:pt x="3943489" y="1676400"/>
                </a:moveTo>
                <a:lnTo>
                  <a:pt x="3901655" y="1676400"/>
                </a:lnTo>
                <a:lnTo>
                  <a:pt x="3914140" y="1663700"/>
                </a:lnTo>
                <a:lnTo>
                  <a:pt x="3955389" y="1663700"/>
                </a:lnTo>
                <a:lnTo>
                  <a:pt x="3943489" y="1676400"/>
                </a:lnTo>
                <a:close/>
              </a:path>
              <a:path w="4831080" h="1993900">
                <a:moveTo>
                  <a:pt x="814146" y="1739900"/>
                </a:moveTo>
                <a:lnTo>
                  <a:pt x="788111" y="1739900"/>
                </a:lnTo>
                <a:lnTo>
                  <a:pt x="768794" y="1727200"/>
                </a:lnTo>
                <a:lnTo>
                  <a:pt x="750125" y="1714500"/>
                </a:lnTo>
                <a:lnTo>
                  <a:pt x="732104" y="1701800"/>
                </a:lnTo>
                <a:lnTo>
                  <a:pt x="714794" y="1689100"/>
                </a:lnTo>
                <a:lnTo>
                  <a:pt x="706361" y="1676400"/>
                </a:lnTo>
                <a:lnTo>
                  <a:pt x="722261" y="1676400"/>
                </a:lnTo>
                <a:lnTo>
                  <a:pt x="739444" y="1689100"/>
                </a:lnTo>
                <a:lnTo>
                  <a:pt x="739279" y="1689100"/>
                </a:lnTo>
                <a:lnTo>
                  <a:pt x="757135" y="1701800"/>
                </a:lnTo>
                <a:lnTo>
                  <a:pt x="756970" y="1701800"/>
                </a:lnTo>
                <a:lnTo>
                  <a:pt x="775487" y="1714500"/>
                </a:lnTo>
                <a:lnTo>
                  <a:pt x="775334" y="1714500"/>
                </a:lnTo>
                <a:lnTo>
                  <a:pt x="794499" y="1727200"/>
                </a:lnTo>
                <a:lnTo>
                  <a:pt x="794346" y="1727200"/>
                </a:lnTo>
                <a:lnTo>
                  <a:pt x="814146" y="1739900"/>
                </a:lnTo>
                <a:close/>
              </a:path>
              <a:path w="4831080" h="1993900">
                <a:moveTo>
                  <a:pt x="3906405" y="1689100"/>
                </a:moveTo>
                <a:lnTo>
                  <a:pt x="3876230" y="1689100"/>
                </a:lnTo>
                <a:lnTo>
                  <a:pt x="3889159" y="1676400"/>
                </a:lnTo>
                <a:lnTo>
                  <a:pt x="3918991" y="1676400"/>
                </a:lnTo>
                <a:lnTo>
                  <a:pt x="3906405" y="1689100"/>
                </a:lnTo>
                <a:close/>
              </a:path>
              <a:path w="4831080" h="1993900">
                <a:moveTo>
                  <a:pt x="3189312" y="1701800"/>
                </a:moveTo>
                <a:lnTo>
                  <a:pt x="3181273" y="1701800"/>
                </a:lnTo>
                <a:lnTo>
                  <a:pt x="3188373" y="1689100"/>
                </a:lnTo>
                <a:lnTo>
                  <a:pt x="3196907" y="1689100"/>
                </a:lnTo>
                <a:lnTo>
                  <a:pt x="3189312" y="1701800"/>
                </a:lnTo>
                <a:close/>
              </a:path>
              <a:path w="4831080" h="1993900">
                <a:moveTo>
                  <a:pt x="3187420" y="1714500"/>
                </a:moveTo>
                <a:lnTo>
                  <a:pt x="3171570" y="1714500"/>
                </a:lnTo>
                <a:lnTo>
                  <a:pt x="3176650" y="1701800"/>
                </a:lnTo>
                <a:lnTo>
                  <a:pt x="3189312" y="1701800"/>
                </a:lnTo>
                <a:lnTo>
                  <a:pt x="3196907" y="1689100"/>
                </a:lnTo>
                <a:lnTo>
                  <a:pt x="3192335" y="1701800"/>
                </a:lnTo>
                <a:lnTo>
                  <a:pt x="3187420" y="1714500"/>
                </a:lnTo>
                <a:close/>
              </a:path>
              <a:path w="4831080" h="1993900">
                <a:moveTo>
                  <a:pt x="3231184" y="1701800"/>
                </a:moveTo>
                <a:lnTo>
                  <a:pt x="3192335" y="1701800"/>
                </a:lnTo>
                <a:lnTo>
                  <a:pt x="3196907" y="1689100"/>
                </a:lnTo>
                <a:lnTo>
                  <a:pt x="3212007" y="1689100"/>
                </a:lnTo>
                <a:lnTo>
                  <a:pt x="3231184" y="1701800"/>
                </a:lnTo>
                <a:close/>
              </a:path>
              <a:path w="4831080" h="1993900">
                <a:moveTo>
                  <a:pt x="3880573" y="1701800"/>
                </a:moveTo>
                <a:lnTo>
                  <a:pt x="3836504" y="1701800"/>
                </a:lnTo>
                <a:lnTo>
                  <a:pt x="3850043" y="1689100"/>
                </a:lnTo>
                <a:lnTo>
                  <a:pt x="3893604" y="1689100"/>
                </a:lnTo>
                <a:lnTo>
                  <a:pt x="3880573" y="1701800"/>
                </a:lnTo>
                <a:close/>
              </a:path>
              <a:path w="4831080" h="1993900">
                <a:moveTo>
                  <a:pt x="3270415" y="1714500"/>
                </a:moveTo>
                <a:lnTo>
                  <a:pt x="3227450" y="1714500"/>
                </a:lnTo>
                <a:lnTo>
                  <a:pt x="3208146" y="1701800"/>
                </a:lnTo>
                <a:lnTo>
                  <a:pt x="3250463" y="1701800"/>
                </a:lnTo>
                <a:lnTo>
                  <a:pt x="3270415" y="1714500"/>
                </a:lnTo>
                <a:close/>
              </a:path>
              <a:path w="4831080" h="1993900">
                <a:moveTo>
                  <a:pt x="3840251" y="1714500"/>
                </a:moveTo>
                <a:lnTo>
                  <a:pt x="3794988" y="1714500"/>
                </a:lnTo>
                <a:lnTo>
                  <a:pt x="3809111" y="1701800"/>
                </a:lnTo>
                <a:lnTo>
                  <a:pt x="3853891" y="1701800"/>
                </a:lnTo>
                <a:lnTo>
                  <a:pt x="3840251" y="1714500"/>
                </a:lnTo>
                <a:close/>
              </a:path>
              <a:path w="4831080" h="1993900">
                <a:moveTo>
                  <a:pt x="3171063" y="1739900"/>
                </a:moveTo>
                <a:lnTo>
                  <a:pt x="3154984" y="1739900"/>
                </a:lnTo>
                <a:lnTo>
                  <a:pt x="3160890" y="1727200"/>
                </a:lnTo>
                <a:lnTo>
                  <a:pt x="3166414" y="1714500"/>
                </a:lnTo>
                <a:lnTo>
                  <a:pt x="3182239" y="1714500"/>
                </a:lnTo>
                <a:lnTo>
                  <a:pt x="3176790" y="1727200"/>
                </a:lnTo>
                <a:lnTo>
                  <a:pt x="3171063" y="1739900"/>
                </a:lnTo>
                <a:close/>
              </a:path>
              <a:path w="4831080" h="1993900">
                <a:moveTo>
                  <a:pt x="3331984" y="1727200"/>
                </a:moveTo>
                <a:lnTo>
                  <a:pt x="3267227" y="1727200"/>
                </a:lnTo>
                <a:lnTo>
                  <a:pt x="3247148" y="1714500"/>
                </a:lnTo>
                <a:lnTo>
                  <a:pt x="3310978" y="1714500"/>
                </a:lnTo>
                <a:lnTo>
                  <a:pt x="3331984" y="1727200"/>
                </a:lnTo>
                <a:close/>
              </a:path>
              <a:path w="4831080" h="1993900">
                <a:moveTo>
                  <a:pt x="3798150" y="1727200"/>
                </a:moveTo>
                <a:lnTo>
                  <a:pt x="3737089" y="1727200"/>
                </a:lnTo>
                <a:lnTo>
                  <a:pt x="3751910" y="1714500"/>
                </a:lnTo>
                <a:lnTo>
                  <a:pt x="3812374" y="1714500"/>
                </a:lnTo>
                <a:lnTo>
                  <a:pt x="3798150" y="1727200"/>
                </a:lnTo>
                <a:close/>
              </a:path>
              <a:path w="4831080" h="1993900">
                <a:moveTo>
                  <a:pt x="3418560" y="1739900"/>
                </a:moveTo>
                <a:lnTo>
                  <a:pt x="3329597" y="1739900"/>
                </a:lnTo>
                <a:lnTo>
                  <a:pt x="3308464" y="1727200"/>
                </a:lnTo>
                <a:lnTo>
                  <a:pt x="3396348" y="1727200"/>
                </a:lnTo>
                <a:lnTo>
                  <a:pt x="3418560" y="1739900"/>
                </a:lnTo>
                <a:close/>
              </a:path>
              <a:path w="4831080" h="1993900">
                <a:moveTo>
                  <a:pt x="3739502" y="1739900"/>
                </a:moveTo>
                <a:lnTo>
                  <a:pt x="3645446" y="1739900"/>
                </a:lnTo>
                <a:lnTo>
                  <a:pt x="3661181" y="1727200"/>
                </a:lnTo>
                <a:lnTo>
                  <a:pt x="3754424" y="1727200"/>
                </a:lnTo>
                <a:lnTo>
                  <a:pt x="3739502" y="1739900"/>
                </a:lnTo>
                <a:close/>
              </a:path>
              <a:path w="4831080" h="1993900">
                <a:moveTo>
                  <a:pt x="944435" y="1790700"/>
                </a:moveTo>
                <a:lnTo>
                  <a:pt x="893826" y="1790700"/>
                </a:lnTo>
                <a:lnTo>
                  <a:pt x="871524" y="1778000"/>
                </a:lnTo>
                <a:lnTo>
                  <a:pt x="849782" y="1765300"/>
                </a:lnTo>
                <a:lnTo>
                  <a:pt x="828624" y="1752600"/>
                </a:lnTo>
                <a:lnTo>
                  <a:pt x="808062" y="1739900"/>
                </a:lnTo>
                <a:lnTo>
                  <a:pt x="834263" y="1739900"/>
                </a:lnTo>
                <a:lnTo>
                  <a:pt x="855281" y="1752600"/>
                </a:lnTo>
                <a:lnTo>
                  <a:pt x="855141" y="1752600"/>
                </a:lnTo>
                <a:lnTo>
                  <a:pt x="876731" y="1765300"/>
                </a:lnTo>
                <a:lnTo>
                  <a:pt x="876592" y="1765300"/>
                </a:lnTo>
                <a:lnTo>
                  <a:pt x="898753" y="1778000"/>
                </a:lnTo>
                <a:lnTo>
                  <a:pt x="921181" y="1778000"/>
                </a:lnTo>
                <a:lnTo>
                  <a:pt x="944435" y="1790700"/>
                </a:lnTo>
                <a:close/>
              </a:path>
              <a:path w="4831080" h="1993900">
                <a:moveTo>
                  <a:pt x="3152279" y="1765300"/>
                </a:moveTo>
                <a:lnTo>
                  <a:pt x="3129216" y="1765300"/>
                </a:lnTo>
                <a:lnTo>
                  <a:pt x="3136150" y="1752600"/>
                </a:lnTo>
                <a:lnTo>
                  <a:pt x="3142615" y="1752600"/>
                </a:lnTo>
                <a:lnTo>
                  <a:pt x="3149041" y="1739900"/>
                </a:lnTo>
                <a:lnTo>
                  <a:pt x="3165055" y="1739900"/>
                </a:lnTo>
                <a:lnTo>
                  <a:pt x="3158794" y="1752600"/>
                </a:lnTo>
                <a:lnTo>
                  <a:pt x="3152279" y="1765300"/>
                </a:lnTo>
                <a:close/>
              </a:path>
              <a:path w="4831080" h="1993900">
                <a:moveTo>
                  <a:pt x="3646766" y="1752600"/>
                </a:moveTo>
                <a:lnTo>
                  <a:pt x="3417214" y="1752600"/>
                </a:lnTo>
                <a:lnTo>
                  <a:pt x="3394875" y="1739900"/>
                </a:lnTo>
                <a:lnTo>
                  <a:pt x="3662578" y="1739900"/>
                </a:lnTo>
                <a:lnTo>
                  <a:pt x="3646766" y="1752600"/>
                </a:lnTo>
                <a:close/>
              </a:path>
              <a:path w="4831080" h="1993900">
                <a:moveTo>
                  <a:pt x="3138462" y="1778000"/>
                </a:moveTo>
                <a:lnTo>
                  <a:pt x="3122142" y="1778000"/>
                </a:lnTo>
                <a:lnTo>
                  <a:pt x="3129318" y="1765300"/>
                </a:lnTo>
                <a:lnTo>
                  <a:pt x="3145497" y="1765300"/>
                </a:lnTo>
                <a:lnTo>
                  <a:pt x="3138462" y="1778000"/>
                </a:lnTo>
                <a:close/>
              </a:path>
              <a:path w="4831080" h="1993900">
                <a:moveTo>
                  <a:pt x="3123641" y="1790700"/>
                </a:moveTo>
                <a:lnTo>
                  <a:pt x="3107232" y="1790700"/>
                </a:lnTo>
                <a:lnTo>
                  <a:pt x="3114916" y="1778000"/>
                </a:lnTo>
                <a:lnTo>
                  <a:pt x="3131172" y="1778000"/>
                </a:lnTo>
                <a:lnTo>
                  <a:pt x="3123641" y="1790700"/>
                </a:lnTo>
                <a:close/>
              </a:path>
              <a:path w="4831080" h="1993900">
                <a:moveTo>
                  <a:pt x="1016800" y="1816100"/>
                </a:moveTo>
                <a:lnTo>
                  <a:pt x="963955" y="1816100"/>
                </a:lnTo>
                <a:lnTo>
                  <a:pt x="940066" y="1803400"/>
                </a:lnTo>
                <a:lnTo>
                  <a:pt x="916686" y="1790700"/>
                </a:lnTo>
                <a:lnTo>
                  <a:pt x="944295" y="1790700"/>
                </a:lnTo>
                <a:lnTo>
                  <a:pt x="968057" y="1803400"/>
                </a:lnTo>
                <a:lnTo>
                  <a:pt x="992060" y="1803400"/>
                </a:lnTo>
                <a:lnTo>
                  <a:pt x="1016800" y="1816100"/>
                </a:lnTo>
                <a:close/>
              </a:path>
              <a:path w="4831080" h="1993900">
                <a:moveTo>
                  <a:pt x="3099587" y="1816100"/>
                </a:moveTo>
                <a:lnTo>
                  <a:pt x="3074568" y="1816100"/>
                </a:lnTo>
                <a:lnTo>
                  <a:pt x="3083191" y="1803400"/>
                </a:lnTo>
                <a:lnTo>
                  <a:pt x="3091370" y="1803400"/>
                </a:lnTo>
                <a:lnTo>
                  <a:pt x="3099523" y="1790700"/>
                </a:lnTo>
                <a:lnTo>
                  <a:pt x="3115856" y="1790700"/>
                </a:lnTo>
                <a:lnTo>
                  <a:pt x="3107842" y="1803400"/>
                </a:lnTo>
                <a:lnTo>
                  <a:pt x="3099587" y="1816100"/>
                </a:lnTo>
                <a:close/>
              </a:path>
              <a:path w="4831080" h="1993900">
                <a:moveTo>
                  <a:pt x="1848205" y="1816100"/>
                </a:moveTo>
                <a:lnTo>
                  <a:pt x="1794827" y="1816100"/>
                </a:lnTo>
                <a:lnTo>
                  <a:pt x="1819859" y="1803400"/>
                </a:lnTo>
                <a:lnTo>
                  <a:pt x="1842211" y="1803400"/>
                </a:lnTo>
                <a:lnTo>
                  <a:pt x="1848205" y="1816100"/>
                </a:lnTo>
                <a:close/>
              </a:path>
              <a:path w="4831080" h="1993900">
                <a:moveTo>
                  <a:pt x="1919579" y="1854200"/>
                </a:moveTo>
                <a:lnTo>
                  <a:pt x="1897646" y="1854200"/>
                </a:lnTo>
                <a:lnTo>
                  <a:pt x="1882978" y="1841500"/>
                </a:lnTo>
                <a:lnTo>
                  <a:pt x="1868830" y="1828800"/>
                </a:lnTo>
                <a:lnTo>
                  <a:pt x="1855203" y="1816100"/>
                </a:lnTo>
                <a:lnTo>
                  <a:pt x="1842211" y="1803400"/>
                </a:lnTo>
                <a:lnTo>
                  <a:pt x="1847545" y="1803400"/>
                </a:lnTo>
                <a:lnTo>
                  <a:pt x="1863166" y="1816100"/>
                </a:lnTo>
                <a:lnTo>
                  <a:pt x="1876323" y="1816100"/>
                </a:lnTo>
                <a:lnTo>
                  <a:pt x="1890331" y="1828800"/>
                </a:lnTo>
                <a:lnTo>
                  <a:pt x="1890179" y="1828800"/>
                </a:lnTo>
                <a:lnTo>
                  <a:pt x="1904695" y="1841500"/>
                </a:lnTo>
                <a:lnTo>
                  <a:pt x="1904542" y="1841500"/>
                </a:lnTo>
                <a:lnTo>
                  <a:pt x="1919579" y="1854200"/>
                </a:lnTo>
                <a:close/>
              </a:path>
              <a:path w="4831080" h="1993900">
                <a:moveTo>
                  <a:pt x="1041882" y="1828800"/>
                </a:moveTo>
                <a:lnTo>
                  <a:pt x="1013231" y="1828800"/>
                </a:lnTo>
                <a:lnTo>
                  <a:pt x="988352" y="1816100"/>
                </a:lnTo>
                <a:lnTo>
                  <a:pt x="1016673" y="1816100"/>
                </a:lnTo>
                <a:lnTo>
                  <a:pt x="1041882" y="1828800"/>
                </a:lnTo>
                <a:close/>
              </a:path>
              <a:path w="4831080" h="1993900">
                <a:moveTo>
                  <a:pt x="1798446" y="1828800"/>
                </a:moveTo>
                <a:lnTo>
                  <a:pt x="1743595" y="1828800"/>
                </a:lnTo>
                <a:lnTo>
                  <a:pt x="1769579" y="1816100"/>
                </a:lnTo>
                <a:lnTo>
                  <a:pt x="1823618" y="1816100"/>
                </a:lnTo>
                <a:lnTo>
                  <a:pt x="1798446" y="1828800"/>
                </a:lnTo>
                <a:close/>
              </a:path>
              <a:path w="4831080" h="1993900">
                <a:moveTo>
                  <a:pt x="3082378" y="1828800"/>
                </a:moveTo>
                <a:lnTo>
                  <a:pt x="3056839" y="1828800"/>
                </a:lnTo>
                <a:lnTo>
                  <a:pt x="3065919" y="1816100"/>
                </a:lnTo>
                <a:lnTo>
                  <a:pt x="3091091" y="1816100"/>
                </a:lnTo>
                <a:lnTo>
                  <a:pt x="3082378" y="1828800"/>
                </a:lnTo>
                <a:close/>
              </a:path>
              <a:path w="4831080" h="1993900">
                <a:moveTo>
                  <a:pt x="1093393" y="1841500"/>
                </a:moveTo>
                <a:lnTo>
                  <a:pt x="1064374" y="1841500"/>
                </a:lnTo>
                <a:lnTo>
                  <a:pt x="1038580" y="1828800"/>
                </a:lnTo>
                <a:lnTo>
                  <a:pt x="1067295" y="1828800"/>
                </a:lnTo>
                <a:lnTo>
                  <a:pt x="1093393" y="1841500"/>
                </a:lnTo>
                <a:close/>
              </a:path>
              <a:path w="4831080" h="1993900">
                <a:moveTo>
                  <a:pt x="1746694" y="1841500"/>
                </a:moveTo>
                <a:lnTo>
                  <a:pt x="1704009" y="1841500"/>
                </a:lnTo>
                <a:lnTo>
                  <a:pt x="1717395" y="1828800"/>
                </a:lnTo>
                <a:lnTo>
                  <a:pt x="1772805" y="1828800"/>
                </a:lnTo>
                <a:lnTo>
                  <a:pt x="1746694" y="1841500"/>
                </a:lnTo>
                <a:close/>
              </a:path>
              <a:path w="4831080" h="1993900">
                <a:moveTo>
                  <a:pt x="3064256" y="1841500"/>
                </a:moveTo>
                <a:lnTo>
                  <a:pt x="3038233" y="1841500"/>
                </a:lnTo>
                <a:lnTo>
                  <a:pt x="3047745" y="1828800"/>
                </a:lnTo>
                <a:lnTo>
                  <a:pt x="3073425" y="1828800"/>
                </a:lnTo>
                <a:lnTo>
                  <a:pt x="3064256" y="1841500"/>
                </a:lnTo>
                <a:close/>
              </a:path>
              <a:path w="4831080" h="1993900">
                <a:moveTo>
                  <a:pt x="1160106" y="1854200"/>
                </a:moveTo>
                <a:lnTo>
                  <a:pt x="1117257" y="1854200"/>
                </a:lnTo>
                <a:lnTo>
                  <a:pt x="1090612" y="1841500"/>
                </a:lnTo>
                <a:lnTo>
                  <a:pt x="1146492" y="1841500"/>
                </a:lnTo>
                <a:lnTo>
                  <a:pt x="1160106" y="1854200"/>
                </a:lnTo>
                <a:close/>
              </a:path>
              <a:path w="4831080" h="1993900">
                <a:moveTo>
                  <a:pt x="1706676" y="1854200"/>
                </a:moveTo>
                <a:lnTo>
                  <a:pt x="1635874" y="1854200"/>
                </a:lnTo>
                <a:lnTo>
                  <a:pt x="1649768" y="1841500"/>
                </a:lnTo>
                <a:lnTo>
                  <a:pt x="1720138" y="1841500"/>
                </a:lnTo>
                <a:lnTo>
                  <a:pt x="1706676" y="1854200"/>
                </a:lnTo>
                <a:close/>
              </a:path>
              <a:path w="4831080" h="1993900">
                <a:moveTo>
                  <a:pt x="3045256" y="1854200"/>
                </a:moveTo>
                <a:lnTo>
                  <a:pt x="3018751" y="1854200"/>
                </a:lnTo>
                <a:lnTo>
                  <a:pt x="3028683" y="1841500"/>
                </a:lnTo>
                <a:lnTo>
                  <a:pt x="3054858" y="1841500"/>
                </a:lnTo>
                <a:lnTo>
                  <a:pt x="3045256" y="1854200"/>
                </a:lnTo>
                <a:close/>
              </a:path>
              <a:path w="4831080" h="1993900">
                <a:moveTo>
                  <a:pt x="1257439" y="1866900"/>
                </a:moveTo>
                <a:lnTo>
                  <a:pt x="1157973" y="1866900"/>
                </a:lnTo>
                <a:lnTo>
                  <a:pt x="1144295" y="1854200"/>
                </a:lnTo>
                <a:lnTo>
                  <a:pt x="1243215" y="1854200"/>
                </a:lnTo>
                <a:lnTo>
                  <a:pt x="1257439" y="1866900"/>
                </a:lnTo>
                <a:close/>
              </a:path>
              <a:path w="4831080" h="1993900">
                <a:moveTo>
                  <a:pt x="1637906" y="1866900"/>
                </a:moveTo>
                <a:lnTo>
                  <a:pt x="1550974" y="1866900"/>
                </a:lnTo>
                <a:lnTo>
                  <a:pt x="1565414" y="1854200"/>
                </a:lnTo>
                <a:lnTo>
                  <a:pt x="1651863" y="1854200"/>
                </a:lnTo>
                <a:lnTo>
                  <a:pt x="1637906" y="1866900"/>
                </a:lnTo>
                <a:close/>
              </a:path>
              <a:path w="4831080" h="1993900">
                <a:moveTo>
                  <a:pt x="2001227" y="1892300"/>
                </a:moveTo>
                <a:lnTo>
                  <a:pt x="1961261" y="1892300"/>
                </a:lnTo>
                <a:lnTo>
                  <a:pt x="1944636" y="1879600"/>
                </a:lnTo>
                <a:lnTo>
                  <a:pt x="1928494" y="1866900"/>
                </a:lnTo>
                <a:lnTo>
                  <a:pt x="1912823" y="1854200"/>
                </a:lnTo>
                <a:lnTo>
                  <a:pt x="1934806" y="1854200"/>
                </a:lnTo>
                <a:lnTo>
                  <a:pt x="1950821" y="1866900"/>
                </a:lnTo>
                <a:lnTo>
                  <a:pt x="1950681" y="1866900"/>
                </a:lnTo>
                <a:lnTo>
                  <a:pt x="1967166" y="1879600"/>
                </a:lnTo>
                <a:lnTo>
                  <a:pt x="1983828" y="1879600"/>
                </a:lnTo>
                <a:lnTo>
                  <a:pt x="2001227" y="1892300"/>
                </a:lnTo>
                <a:close/>
              </a:path>
              <a:path w="4831080" h="1993900">
                <a:moveTo>
                  <a:pt x="3025393" y="1866900"/>
                </a:moveTo>
                <a:lnTo>
                  <a:pt x="2998431" y="1866900"/>
                </a:lnTo>
                <a:lnTo>
                  <a:pt x="3008782" y="1854200"/>
                </a:lnTo>
                <a:lnTo>
                  <a:pt x="3035426" y="1854200"/>
                </a:lnTo>
                <a:lnTo>
                  <a:pt x="3025393" y="1866900"/>
                </a:lnTo>
                <a:close/>
              </a:path>
              <a:path w="4831080" h="1993900">
                <a:moveTo>
                  <a:pt x="1552257" y="1879600"/>
                </a:moveTo>
                <a:lnTo>
                  <a:pt x="1256182" y="1879600"/>
                </a:lnTo>
                <a:lnTo>
                  <a:pt x="1241894" y="1866900"/>
                </a:lnTo>
                <a:lnTo>
                  <a:pt x="1566748" y="1866900"/>
                </a:lnTo>
                <a:lnTo>
                  <a:pt x="1552257" y="1879600"/>
                </a:lnTo>
                <a:close/>
              </a:path>
              <a:path w="4831080" h="1993900">
                <a:moveTo>
                  <a:pt x="3004692" y="1879600"/>
                </a:moveTo>
                <a:lnTo>
                  <a:pt x="2977286" y="1879600"/>
                </a:lnTo>
                <a:lnTo>
                  <a:pt x="2988043" y="1866900"/>
                </a:lnTo>
                <a:lnTo>
                  <a:pt x="3015145" y="1866900"/>
                </a:lnTo>
                <a:lnTo>
                  <a:pt x="3004692" y="1879600"/>
                </a:lnTo>
                <a:close/>
              </a:path>
              <a:path w="4831080" h="1993900">
                <a:moveTo>
                  <a:pt x="2983191" y="1892300"/>
                </a:moveTo>
                <a:lnTo>
                  <a:pt x="2955366" y="1892300"/>
                </a:lnTo>
                <a:lnTo>
                  <a:pt x="2966516" y="1879600"/>
                </a:lnTo>
                <a:lnTo>
                  <a:pt x="2994037" y="1879600"/>
                </a:lnTo>
                <a:lnTo>
                  <a:pt x="2983191" y="1892300"/>
                </a:lnTo>
                <a:close/>
              </a:path>
              <a:path w="4831080" h="1993900">
                <a:moveTo>
                  <a:pt x="2055609" y="1917700"/>
                </a:moveTo>
                <a:lnTo>
                  <a:pt x="2013839" y="1917700"/>
                </a:lnTo>
                <a:lnTo>
                  <a:pt x="1995881" y="1905000"/>
                </a:lnTo>
                <a:lnTo>
                  <a:pt x="1978342" y="1892300"/>
                </a:lnTo>
                <a:lnTo>
                  <a:pt x="2001100" y="1892300"/>
                </a:lnTo>
                <a:lnTo>
                  <a:pt x="2018931" y="1905000"/>
                </a:lnTo>
                <a:lnTo>
                  <a:pt x="2036927" y="1905000"/>
                </a:lnTo>
                <a:lnTo>
                  <a:pt x="2055609" y="1917700"/>
                </a:lnTo>
                <a:close/>
              </a:path>
              <a:path w="4831080" h="1993900">
                <a:moveTo>
                  <a:pt x="2949486" y="1905000"/>
                </a:moveTo>
                <a:lnTo>
                  <a:pt x="2921063" y="1905000"/>
                </a:lnTo>
                <a:lnTo>
                  <a:pt x="2932760" y="1892300"/>
                </a:lnTo>
                <a:lnTo>
                  <a:pt x="2960903" y="1892300"/>
                </a:lnTo>
                <a:lnTo>
                  <a:pt x="2949486" y="1905000"/>
                </a:lnTo>
                <a:close/>
              </a:path>
              <a:path w="4831080" h="1993900">
                <a:moveTo>
                  <a:pt x="2926080" y="1917700"/>
                </a:moveTo>
                <a:lnTo>
                  <a:pt x="2897276" y="1917700"/>
                </a:lnTo>
                <a:lnTo>
                  <a:pt x="2909341" y="1905000"/>
                </a:lnTo>
                <a:lnTo>
                  <a:pt x="2937878" y="1905000"/>
                </a:lnTo>
                <a:lnTo>
                  <a:pt x="2926080" y="1917700"/>
                </a:lnTo>
                <a:close/>
              </a:path>
              <a:path w="4831080" h="1993900">
                <a:moveTo>
                  <a:pt x="2093899" y="1930400"/>
                </a:moveTo>
                <a:lnTo>
                  <a:pt x="2051037" y="1930400"/>
                </a:lnTo>
                <a:lnTo>
                  <a:pt x="2032228" y="1917700"/>
                </a:lnTo>
                <a:lnTo>
                  <a:pt x="2074430" y="1917700"/>
                </a:lnTo>
                <a:lnTo>
                  <a:pt x="2093899" y="1930400"/>
                </a:lnTo>
                <a:close/>
              </a:path>
              <a:path w="4831080" h="1993900">
                <a:moveTo>
                  <a:pt x="2889631" y="1930400"/>
                </a:moveTo>
                <a:lnTo>
                  <a:pt x="2860306" y="1930400"/>
                </a:lnTo>
                <a:lnTo>
                  <a:pt x="2872879" y="1917700"/>
                </a:lnTo>
                <a:lnTo>
                  <a:pt x="2901949" y="1917700"/>
                </a:lnTo>
                <a:lnTo>
                  <a:pt x="2889631" y="1930400"/>
                </a:lnTo>
                <a:close/>
              </a:path>
              <a:path w="4831080" h="1993900">
                <a:moveTo>
                  <a:pt x="2133714" y="1943100"/>
                </a:moveTo>
                <a:lnTo>
                  <a:pt x="2089835" y="1943100"/>
                </a:lnTo>
                <a:lnTo>
                  <a:pt x="2070239" y="1930400"/>
                </a:lnTo>
                <a:lnTo>
                  <a:pt x="2113495" y="1930400"/>
                </a:lnTo>
                <a:lnTo>
                  <a:pt x="2133714" y="1943100"/>
                </a:lnTo>
                <a:close/>
              </a:path>
              <a:path w="4831080" h="1993900">
                <a:moveTo>
                  <a:pt x="2864485" y="1943100"/>
                </a:moveTo>
                <a:lnTo>
                  <a:pt x="2821851" y="1943100"/>
                </a:lnTo>
                <a:lnTo>
                  <a:pt x="2834906" y="1930400"/>
                </a:lnTo>
                <a:lnTo>
                  <a:pt x="2877146" y="1930400"/>
                </a:lnTo>
                <a:lnTo>
                  <a:pt x="2864485" y="1943100"/>
                </a:lnTo>
                <a:close/>
              </a:path>
              <a:path w="4831080" h="1993900">
                <a:moveTo>
                  <a:pt x="2174976" y="1955800"/>
                </a:moveTo>
                <a:lnTo>
                  <a:pt x="2130158" y="1955800"/>
                </a:lnTo>
                <a:lnTo>
                  <a:pt x="2109812" y="1943100"/>
                </a:lnTo>
                <a:lnTo>
                  <a:pt x="2154046" y="1943100"/>
                </a:lnTo>
                <a:lnTo>
                  <a:pt x="2174976" y="1955800"/>
                </a:lnTo>
                <a:close/>
              </a:path>
              <a:path w="4831080" h="1993900">
                <a:moveTo>
                  <a:pt x="2825546" y="1955800"/>
                </a:moveTo>
                <a:lnTo>
                  <a:pt x="2768422" y="1955800"/>
                </a:lnTo>
                <a:lnTo>
                  <a:pt x="2782074" y="1943100"/>
                </a:lnTo>
                <a:lnTo>
                  <a:pt x="2838678" y="1943100"/>
                </a:lnTo>
                <a:lnTo>
                  <a:pt x="2825546" y="1955800"/>
                </a:lnTo>
                <a:close/>
              </a:path>
              <a:path w="4831080" h="1993900">
                <a:moveTo>
                  <a:pt x="2217559" y="1968500"/>
                </a:moveTo>
                <a:lnTo>
                  <a:pt x="2171903" y="1968500"/>
                </a:lnTo>
                <a:lnTo>
                  <a:pt x="2150859" y="1955800"/>
                </a:lnTo>
                <a:lnTo>
                  <a:pt x="2195982" y="1955800"/>
                </a:lnTo>
                <a:lnTo>
                  <a:pt x="2217559" y="1968500"/>
                </a:lnTo>
                <a:close/>
              </a:path>
              <a:path w="4831080" h="1993900">
                <a:moveTo>
                  <a:pt x="2771482" y="1968500"/>
                </a:moveTo>
                <a:lnTo>
                  <a:pt x="2712732" y="1968500"/>
                </a:lnTo>
                <a:lnTo>
                  <a:pt x="2726931" y="1955800"/>
                </a:lnTo>
                <a:lnTo>
                  <a:pt x="2785211" y="1955800"/>
                </a:lnTo>
                <a:lnTo>
                  <a:pt x="2771482" y="1968500"/>
                </a:lnTo>
                <a:close/>
              </a:path>
              <a:path w="4831080" h="1993900">
                <a:moveTo>
                  <a:pt x="2306383" y="1981200"/>
                </a:moveTo>
                <a:lnTo>
                  <a:pt x="2236965" y="1981200"/>
                </a:lnTo>
                <a:lnTo>
                  <a:pt x="2214968" y="1968500"/>
                </a:lnTo>
                <a:lnTo>
                  <a:pt x="2283637" y="1968500"/>
                </a:lnTo>
                <a:lnTo>
                  <a:pt x="2306383" y="1981200"/>
                </a:lnTo>
                <a:close/>
              </a:path>
              <a:path w="4831080" h="1993900">
                <a:moveTo>
                  <a:pt x="2715171" y="1981200"/>
                </a:moveTo>
                <a:lnTo>
                  <a:pt x="2640241" y="1981200"/>
                </a:lnTo>
                <a:lnTo>
                  <a:pt x="2655049" y="1968500"/>
                </a:lnTo>
                <a:lnTo>
                  <a:pt x="2729445" y="1968500"/>
                </a:lnTo>
                <a:lnTo>
                  <a:pt x="2715171" y="1981200"/>
                </a:lnTo>
                <a:close/>
              </a:path>
              <a:path w="4831080" h="1993900">
                <a:moveTo>
                  <a:pt x="2641917" y="1993900"/>
                </a:moveTo>
                <a:lnTo>
                  <a:pt x="2304719" y="1993900"/>
                </a:lnTo>
                <a:lnTo>
                  <a:pt x="2281859" y="1981200"/>
                </a:lnTo>
                <a:lnTo>
                  <a:pt x="2656801" y="1981200"/>
                </a:lnTo>
                <a:lnTo>
                  <a:pt x="2641917" y="19939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48773" y="4184700"/>
            <a:ext cx="389242" cy="233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69220" y="4162196"/>
            <a:ext cx="345440" cy="344170"/>
          </a:xfrm>
          <a:custGeom>
            <a:avLst/>
            <a:gdLst/>
            <a:ahLst/>
            <a:cxnLst/>
            <a:rect l="l" t="t" r="r" b="b"/>
            <a:pathLst>
              <a:path w="345439" h="344170">
                <a:moveTo>
                  <a:pt x="181292" y="344170"/>
                </a:moveTo>
                <a:lnTo>
                  <a:pt x="163550" y="344170"/>
                </a:lnTo>
                <a:lnTo>
                  <a:pt x="129336" y="339089"/>
                </a:lnTo>
                <a:lnTo>
                  <a:pt x="113144" y="334010"/>
                </a:lnTo>
                <a:lnTo>
                  <a:pt x="105308" y="330200"/>
                </a:lnTo>
                <a:lnTo>
                  <a:pt x="97662" y="327660"/>
                </a:lnTo>
                <a:lnTo>
                  <a:pt x="90233" y="323850"/>
                </a:lnTo>
                <a:lnTo>
                  <a:pt x="83007" y="318770"/>
                </a:lnTo>
                <a:lnTo>
                  <a:pt x="76009" y="314960"/>
                </a:lnTo>
                <a:lnTo>
                  <a:pt x="69253" y="309879"/>
                </a:lnTo>
                <a:lnTo>
                  <a:pt x="62737" y="304800"/>
                </a:lnTo>
                <a:lnTo>
                  <a:pt x="56489" y="299720"/>
                </a:lnTo>
                <a:lnTo>
                  <a:pt x="50507" y="293370"/>
                </a:lnTo>
                <a:lnTo>
                  <a:pt x="44792" y="288289"/>
                </a:lnTo>
                <a:lnTo>
                  <a:pt x="39369" y="281939"/>
                </a:lnTo>
                <a:lnTo>
                  <a:pt x="34264" y="274320"/>
                </a:lnTo>
                <a:lnTo>
                  <a:pt x="29451" y="267970"/>
                </a:lnTo>
                <a:lnTo>
                  <a:pt x="10464" y="231139"/>
                </a:lnTo>
                <a:lnTo>
                  <a:pt x="888" y="189229"/>
                </a:lnTo>
                <a:lnTo>
                  <a:pt x="0" y="171450"/>
                </a:lnTo>
                <a:lnTo>
                  <a:pt x="228" y="162560"/>
                </a:lnTo>
                <a:lnTo>
                  <a:pt x="7759" y="120650"/>
                </a:lnTo>
                <a:lnTo>
                  <a:pt x="10464" y="113029"/>
                </a:lnTo>
                <a:lnTo>
                  <a:pt x="13550" y="104139"/>
                </a:lnTo>
                <a:lnTo>
                  <a:pt x="17005" y="96520"/>
                </a:lnTo>
                <a:lnTo>
                  <a:pt x="20815" y="90170"/>
                </a:lnTo>
                <a:lnTo>
                  <a:pt x="24968" y="82550"/>
                </a:lnTo>
                <a:lnTo>
                  <a:pt x="50507" y="49529"/>
                </a:lnTo>
                <a:lnTo>
                  <a:pt x="56489" y="44450"/>
                </a:lnTo>
                <a:lnTo>
                  <a:pt x="62737" y="38100"/>
                </a:lnTo>
                <a:lnTo>
                  <a:pt x="69253" y="33020"/>
                </a:lnTo>
                <a:lnTo>
                  <a:pt x="76009" y="29210"/>
                </a:lnTo>
                <a:lnTo>
                  <a:pt x="83007" y="24129"/>
                </a:lnTo>
                <a:lnTo>
                  <a:pt x="137680" y="2539"/>
                </a:lnTo>
                <a:lnTo>
                  <a:pt x="154800" y="0"/>
                </a:lnTo>
                <a:lnTo>
                  <a:pt x="190042" y="0"/>
                </a:lnTo>
                <a:lnTo>
                  <a:pt x="207162" y="2539"/>
                </a:lnTo>
                <a:lnTo>
                  <a:pt x="231698" y="10160"/>
                </a:lnTo>
                <a:lnTo>
                  <a:pt x="239534" y="12700"/>
                </a:lnTo>
                <a:lnTo>
                  <a:pt x="156248" y="12700"/>
                </a:lnTo>
                <a:lnTo>
                  <a:pt x="147929" y="13970"/>
                </a:lnTo>
                <a:lnTo>
                  <a:pt x="148247" y="13970"/>
                </a:lnTo>
                <a:lnTo>
                  <a:pt x="140068" y="15239"/>
                </a:lnTo>
                <a:lnTo>
                  <a:pt x="140385" y="15239"/>
                </a:lnTo>
                <a:lnTo>
                  <a:pt x="132346" y="16510"/>
                </a:lnTo>
                <a:lnTo>
                  <a:pt x="132651" y="16510"/>
                </a:lnTo>
                <a:lnTo>
                  <a:pt x="124777" y="19050"/>
                </a:lnTo>
                <a:lnTo>
                  <a:pt x="125069" y="19050"/>
                </a:lnTo>
                <a:lnTo>
                  <a:pt x="117360" y="21589"/>
                </a:lnTo>
                <a:lnTo>
                  <a:pt x="117652" y="21589"/>
                </a:lnTo>
                <a:lnTo>
                  <a:pt x="110109" y="24129"/>
                </a:lnTo>
                <a:lnTo>
                  <a:pt x="110401" y="24129"/>
                </a:lnTo>
                <a:lnTo>
                  <a:pt x="103035" y="27939"/>
                </a:lnTo>
                <a:lnTo>
                  <a:pt x="103314" y="27939"/>
                </a:lnTo>
                <a:lnTo>
                  <a:pt x="96151" y="31750"/>
                </a:lnTo>
                <a:lnTo>
                  <a:pt x="96431" y="31750"/>
                </a:lnTo>
                <a:lnTo>
                  <a:pt x="89471" y="35560"/>
                </a:lnTo>
                <a:lnTo>
                  <a:pt x="89738" y="35560"/>
                </a:lnTo>
                <a:lnTo>
                  <a:pt x="82994" y="39370"/>
                </a:lnTo>
                <a:lnTo>
                  <a:pt x="83248" y="39370"/>
                </a:lnTo>
                <a:lnTo>
                  <a:pt x="78371" y="43179"/>
                </a:lnTo>
                <a:lnTo>
                  <a:pt x="76987" y="43179"/>
                </a:lnTo>
                <a:lnTo>
                  <a:pt x="70713" y="48260"/>
                </a:lnTo>
                <a:lnTo>
                  <a:pt x="70942" y="48260"/>
                </a:lnTo>
                <a:lnTo>
                  <a:pt x="64922" y="53339"/>
                </a:lnTo>
                <a:lnTo>
                  <a:pt x="65138" y="53339"/>
                </a:lnTo>
                <a:lnTo>
                  <a:pt x="59372" y="58420"/>
                </a:lnTo>
                <a:lnTo>
                  <a:pt x="59588" y="58420"/>
                </a:lnTo>
                <a:lnTo>
                  <a:pt x="54089" y="64770"/>
                </a:lnTo>
                <a:lnTo>
                  <a:pt x="54292" y="64770"/>
                </a:lnTo>
                <a:lnTo>
                  <a:pt x="49072" y="69850"/>
                </a:lnTo>
                <a:lnTo>
                  <a:pt x="49263" y="69850"/>
                </a:lnTo>
                <a:lnTo>
                  <a:pt x="44335" y="76200"/>
                </a:lnTo>
                <a:lnTo>
                  <a:pt x="44526" y="76200"/>
                </a:lnTo>
                <a:lnTo>
                  <a:pt x="39890" y="82550"/>
                </a:lnTo>
                <a:lnTo>
                  <a:pt x="40055" y="82550"/>
                </a:lnTo>
                <a:lnTo>
                  <a:pt x="35737" y="88900"/>
                </a:lnTo>
                <a:lnTo>
                  <a:pt x="35902" y="88900"/>
                </a:lnTo>
                <a:lnTo>
                  <a:pt x="31902" y="95250"/>
                </a:lnTo>
                <a:lnTo>
                  <a:pt x="32054" y="95250"/>
                </a:lnTo>
                <a:lnTo>
                  <a:pt x="28384" y="102870"/>
                </a:lnTo>
                <a:lnTo>
                  <a:pt x="25184" y="109220"/>
                </a:lnTo>
                <a:lnTo>
                  <a:pt x="22339" y="116839"/>
                </a:lnTo>
                <a:lnTo>
                  <a:pt x="19837" y="124460"/>
                </a:lnTo>
                <a:lnTo>
                  <a:pt x="17691" y="132079"/>
                </a:lnTo>
                <a:lnTo>
                  <a:pt x="15913" y="139700"/>
                </a:lnTo>
                <a:lnTo>
                  <a:pt x="14516" y="147320"/>
                </a:lnTo>
                <a:lnTo>
                  <a:pt x="13663" y="154939"/>
                </a:lnTo>
                <a:lnTo>
                  <a:pt x="12915" y="163829"/>
                </a:lnTo>
                <a:lnTo>
                  <a:pt x="12700" y="171450"/>
                </a:lnTo>
                <a:lnTo>
                  <a:pt x="12915" y="180339"/>
                </a:lnTo>
                <a:lnTo>
                  <a:pt x="13538" y="187960"/>
                </a:lnTo>
                <a:lnTo>
                  <a:pt x="14566" y="196850"/>
                </a:lnTo>
                <a:lnTo>
                  <a:pt x="14724" y="196850"/>
                </a:lnTo>
                <a:lnTo>
                  <a:pt x="15976" y="204470"/>
                </a:lnTo>
                <a:lnTo>
                  <a:pt x="16177" y="204470"/>
                </a:lnTo>
                <a:lnTo>
                  <a:pt x="17767" y="212089"/>
                </a:lnTo>
                <a:lnTo>
                  <a:pt x="19926" y="219710"/>
                </a:lnTo>
                <a:lnTo>
                  <a:pt x="22440" y="227329"/>
                </a:lnTo>
                <a:lnTo>
                  <a:pt x="22834" y="227329"/>
                </a:lnTo>
                <a:lnTo>
                  <a:pt x="25311" y="233679"/>
                </a:lnTo>
                <a:lnTo>
                  <a:pt x="28511" y="241300"/>
                </a:lnTo>
                <a:lnTo>
                  <a:pt x="32054" y="247650"/>
                </a:lnTo>
                <a:lnTo>
                  <a:pt x="31902" y="247650"/>
                </a:lnTo>
                <a:lnTo>
                  <a:pt x="35902" y="255270"/>
                </a:lnTo>
                <a:lnTo>
                  <a:pt x="36457" y="255270"/>
                </a:lnTo>
                <a:lnTo>
                  <a:pt x="40055" y="261620"/>
                </a:lnTo>
                <a:lnTo>
                  <a:pt x="40663" y="261620"/>
                </a:lnTo>
                <a:lnTo>
                  <a:pt x="44526" y="267970"/>
                </a:lnTo>
                <a:lnTo>
                  <a:pt x="45321" y="267970"/>
                </a:lnTo>
                <a:lnTo>
                  <a:pt x="49263" y="273050"/>
                </a:lnTo>
                <a:lnTo>
                  <a:pt x="49072" y="273050"/>
                </a:lnTo>
                <a:lnTo>
                  <a:pt x="54292" y="279400"/>
                </a:lnTo>
                <a:lnTo>
                  <a:pt x="54089" y="279400"/>
                </a:lnTo>
                <a:lnTo>
                  <a:pt x="59588" y="284479"/>
                </a:lnTo>
                <a:lnTo>
                  <a:pt x="59372" y="284479"/>
                </a:lnTo>
                <a:lnTo>
                  <a:pt x="65138" y="289560"/>
                </a:lnTo>
                <a:lnTo>
                  <a:pt x="64922" y="289560"/>
                </a:lnTo>
                <a:lnTo>
                  <a:pt x="70942" y="294639"/>
                </a:lnTo>
                <a:lnTo>
                  <a:pt x="70713" y="294639"/>
                </a:lnTo>
                <a:lnTo>
                  <a:pt x="76987" y="299720"/>
                </a:lnTo>
                <a:lnTo>
                  <a:pt x="76746" y="299720"/>
                </a:lnTo>
                <a:lnTo>
                  <a:pt x="83248" y="304800"/>
                </a:lnTo>
                <a:lnTo>
                  <a:pt x="84680" y="304800"/>
                </a:lnTo>
                <a:lnTo>
                  <a:pt x="89738" y="308610"/>
                </a:lnTo>
                <a:lnTo>
                  <a:pt x="89471" y="308610"/>
                </a:lnTo>
                <a:lnTo>
                  <a:pt x="96431" y="312420"/>
                </a:lnTo>
                <a:lnTo>
                  <a:pt x="96151" y="312420"/>
                </a:lnTo>
                <a:lnTo>
                  <a:pt x="103314" y="316229"/>
                </a:lnTo>
                <a:lnTo>
                  <a:pt x="103035" y="316229"/>
                </a:lnTo>
                <a:lnTo>
                  <a:pt x="110401" y="318770"/>
                </a:lnTo>
                <a:lnTo>
                  <a:pt x="110109" y="318770"/>
                </a:lnTo>
                <a:lnTo>
                  <a:pt x="117652" y="321310"/>
                </a:lnTo>
                <a:lnTo>
                  <a:pt x="117360" y="321310"/>
                </a:lnTo>
                <a:lnTo>
                  <a:pt x="125069" y="323850"/>
                </a:lnTo>
                <a:lnTo>
                  <a:pt x="124777" y="323850"/>
                </a:lnTo>
                <a:lnTo>
                  <a:pt x="132651" y="326389"/>
                </a:lnTo>
                <a:lnTo>
                  <a:pt x="132346" y="326389"/>
                </a:lnTo>
                <a:lnTo>
                  <a:pt x="140385" y="327660"/>
                </a:lnTo>
                <a:lnTo>
                  <a:pt x="140068" y="327660"/>
                </a:lnTo>
                <a:lnTo>
                  <a:pt x="148247" y="330200"/>
                </a:lnTo>
                <a:lnTo>
                  <a:pt x="155917" y="330200"/>
                </a:lnTo>
                <a:lnTo>
                  <a:pt x="164350" y="331470"/>
                </a:lnTo>
                <a:lnTo>
                  <a:pt x="236922" y="331470"/>
                </a:lnTo>
                <a:lnTo>
                  <a:pt x="231698" y="334010"/>
                </a:lnTo>
                <a:lnTo>
                  <a:pt x="215506" y="339089"/>
                </a:lnTo>
                <a:lnTo>
                  <a:pt x="181292" y="344170"/>
                </a:lnTo>
                <a:close/>
              </a:path>
              <a:path w="345439" h="344170">
                <a:moveTo>
                  <a:pt x="268097" y="44450"/>
                </a:moveTo>
                <a:lnTo>
                  <a:pt x="261594" y="39370"/>
                </a:lnTo>
                <a:lnTo>
                  <a:pt x="261848" y="39370"/>
                </a:lnTo>
                <a:lnTo>
                  <a:pt x="255104" y="35560"/>
                </a:lnTo>
                <a:lnTo>
                  <a:pt x="255371" y="35560"/>
                </a:lnTo>
                <a:lnTo>
                  <a:pt x="248412" y="31750"/>
                </a:lnTo>
                <a:lnTo>
                  <a:pt x="248678" y="31750"/>
                </a:lnTo>
                <a:lnTo>
                  <a:pt x="241528" y="27939"/>
                </a:lnTo>
                <a:lnTo>
                  <a:pt x="241807" y="27939"/>
                </a:lnTo>
                <a:lnTo>
                  <a:pt x="234441" y="24129"/>
                </a:lnTo>
                <a:lnTo>
                  <a:pt x="234734" y="24129"/>
                </a:lnTo>
                <a:lnTo>
                  <a:pt x="227190" y="21589"/>
                </a:lnTo>
                <a:lnTo>
                  <a:pt x="227482" y="21589"/>
                </a:lnTo>
                <a:lnTo>
                  <a:pt x="219773" y="19050"/>
                </a:lnTo>
                <a:lnTo>
                  <a:pt x="220065" y="19050"/>
                </a:lnTo>
                <a:lnTo>
                  <a:pt x="212191" y="16510"/>
                </a:lnTo>
                <a:lnTo>
                  <a:pt x="212496" y="16510"/>
                </a:lnTo>
                <a:lnTo>
                  <a:pt x="204457" y="15239"/>
                </a:lnTo>
                <a:lnTo>
                  <a:pt x="204774" y="15239"/>
                </a:lnTo>
                <a:lnTo>
                  <a:pt x="196595" y="13970"/>
                </a:lnTo>
                <a:lnTo>
                  <a:pt x="196913" y="13970"/>
                </a:lnTo>
                <a:lnTo>
                  <a:pt x="188594" y="12700"/>
                </a:lnTo>
                <a:lnTo>
                  <a:pt x="239534" y="12700"/>
                </a:lnTo>
                <a:lnTo>
                  <a:pt x="247180" y="16510"/>
                </a:lnTo>
                <a:lnTo>
                  <a:pt x="254609" y="20320"/>
                </a:lnTo>
                <a:lnTo>
                  <a:pt x="261835" y="24129"/>
                </a:lnTo>
                <a:lnTo>
                  <a:pt x="268820" y="29210"/>
                </a:lnTo>
                <a:lnTo>
                  <a:pt x="275589" y="33020"/>
                </a:lnTo>
                <a:lnTo>
                  <a:pt x="282092" y="38100"/>
                </a:lnTo>
                <a:lnTo>
                  <a:pt x="287101" y="43179"/>
                </a:lnTo>
                <a:lnTo>
                  <a:pt x="267855" y="43179"/>
                </a:lnTo>
                <a:lnTo>
                  <a:pt x="268097" y="44450"/>
                </a:lnTo>
                <a:close/>
              </a:path>
              <a:path w="345439" h="344170">
                <a:moveTo>
                  <a:pt x="76746" y="44450"/>
                </a:moveTo>
                <a:lnTo>
                  <a:pt x="76987" y="43179"/>
                </a:lnTo>
                <a:lnTo>
                  <a:pt x="78371" y="43179"/>
                </a:lnTo>
                <a:lnTo>
                  <a:pt x="76746" y="44450"/>
                </a:lnTo>
                <a:close/>
              </a:path>
              <a:path w="345439" h="344170">
                <a:moveTo>
                  <a:pt x="343007" y="196850"/>
                </a:moveTo>
                <a:lnTo>
                  <a:pt x="330276" y="196850"/>
                </a:lnTo>
                <a:lnTo>
                  <a:pt x="331330" y="187960"/>
                </a:lnTo>
                <a:lnTo>
                  <a:pt x="331939" y="180339"/>
                </a:lnTo>
                <a:lnTo>
                  <a:pt x="332143" y="171450"/>
                </a:lnTo>
                <a:lnTo>
                  <a:pt x="331927" y="163829"/>
                </a:lnTo>
                <a:lnTo>
                  <a:pt x="331304" y="154939"/>
                </a:lnTo>
                <a:lnTo>
                  <a:pt x="330276" y="147320"/>
                </a:lnTo>
                <a:lnTo>
                  <a:pt x="328866" y="139700"/>
                </a:lnTo>
                <a:lnTo>
                  <a:pt x="327075" y="132079"/>
                </a:lnTo>
                <a:lnTo>
                  <a:pt x="324916" y="124460"/>
                </a:lnTo>
                <a:lnTo>
                  <a:pt x="322402" y="116839"/>
                </a:lnTo>
                <a:lnTo>
                  <a:pt x="319531" y="109220"/>
                </a:lnTo>
                <a:lnTo>
                  <a:pt x="316331" y="102870"/>
                </a:lnTo>
                <a:lnTo>
                  <a:pt x="312788" y="95250"/>
                </a:lnTo>
                <a:lnTo>
                  <a:pt x="312940" y="95250"/>
                </a:lnTo>
                <a:lnTo>
                  <a:pt x="308940" y="88900"/>
                </a:lnTo>
                <a:lnTo>
                  <a:pt x="309105" y="88900"/>
                </a:lnTo>
                <a:lnTo>
                  <a:pt x="304787" y="82550"/>
                </a:lnTo>
                <a:lnTo>
                  <a:pt x="304952" y="82550"/>
                </a:lnTo>
                <a:lnTo>
                  <a:pt x="300316" y="76200"/>
                </a:lnTo>
                <a:lnTo>
                  <a:pt x="300507" y="76200"/>
                </a:lnTo>
                <a:lnTo>
                  <a:pt x="295579" y="69850"/>
                </a:lnTo>
                <a:lnTo>
                  <a:pt x="295770" y="69850"/>
                </a:lnTo>
                <a:lnTo>
                  <a:pt x="290550" y="64770"/>
                </a:lnTo>
                <a:lnTo>
                  <a:pt x="290753" y="64770"/>
                </a:lnTo>
                <a:lnTo>
                  <a:pt x="285254" y="58420"/>
                </a:lnTo>
                <a:lnTo>
                  <a:pt x="285470" y="58420"/>
                </a:lnTo>
                <a:lnTo>
                  <a:pt x="279704" y="53339"/>
                </a:lnTo>
                <a:lnTo>
                  <a:pt x="279920" y="53339"/>
                </a:lnTo>
                <a:lnTo>
                  <a:pt x="273900" y="48260"/>
                </a:lnTo>
                <a:lnTo>
                  <a:pt x="274129" y="48260"/>
                </a:lnTo>
                <a:lnTo>
                  <a:pt x="267855" y="43179"/>
                </a:lnTo>
                <a:lnTo>
                  <a:pt x="287101" y="43179"/>
                </a:lnTo>
                <a:lnTo>
                  <a:pt x="288353" y="44450"/>
                </a:lnTo>
                <a:lnTo>
                  <a:pt x="294335" y="49529"/>
                </a:lnTo>
                <a:lnTo>
                  <a:pt x="300050" y="55879"/>
                </a:lnTo>
                <a:lnTo>
                  <a:pt x="324027" y="90170"/>
                </a:lnTo>
                <a:lnTo>
                  <a:pt x="327837" y="96520"/>
                </a:lnTo>
                <a:lnTo>
                  <a:pt x="331292" y="104139"/>
                </a:lnTo>
                <a:lnTo>
                  <a:pt x="334378" y="113029"/>
                </a:lnTo>
                <a:lnTo>
                  <a:pt x="337083" y="120650"/>
                </a:lnTo>
                <a:lnTo>
                  <a:pt x="344614" y="162560"/>
                </a:lnTo>
                <a:lnTo>
                  <a:pt x="344843" y="171450"/>
                </a:lnTo>
                <a:lnTo>
                  <a:pt x="344614" y="180339"/>
                </a:lnTo>
                <a:lnTo>
                  <a:pt x="343954" y="189229"/>
                </a:lnTo>
                <a:lnTo>
                  <a:pt x="343007" y="196850"/>
                </a:lnTo>
                <a:close/>
              </a:path>
              <a:path w="345439" h="344170">
                <a:moveTo>
                  <a:pt x="13512" y="156210"/>
                </a:moveTo>
                <a:lnTo>
                  <a:pt x="13538" y="154939"/>
                </a:lnTo>
                <a:lnTo>
                  <a:pt x="13512" y="156210"/>
                </a:lnTo>
                <a:close/>
              </a:path>
              <a:path w="345439" h="344170">
                <a:moveTo>
                  <a:pt x="331330" y="156210"/>
                </a:moveTo>
                <a:lnTo>
                  <a:pt x="331179" y="154939"/>
                </a:lnTo>
                <a:lnTo>
                  <a:pt x="331330" y="156210"/>
                </a:lnTo>
                <a:close/>
              </a:path>
              <a:path w="345439" h="344170">
                <a:moveTo>
                  <a:pt x="14724" y="196850"/>
                </a:moveTo>
                <a:lnTo>
                  <a:pt x="14566" y="196850"/>
                </a:lnTo>
                <a:lnTo>
                  <a:pt x="14516" y="195579"/>
                </a:lnTo>
                <a:lnTo>
                  <a:pt x="14724" y="196850"/>
                </a:lnTo>
                <a:close/>
              </a:path>
              <a:path w="345439" h="344170">
                <a:moveTo>
                  <a:pt x="341769" y="204470"/>
                </a:moveTo>
                <a:lnTo>
                  <a:pt x="328866" y="204470"/>
                </a:lnTo>
                <a:lnTo>
                  <a:pt x="330326" y="195579"/>
                </a:lnTo>
                <a:lnTo>
                  <a:pt x="330276" y="196850"/>
                </a:lnTo>
                <a:lnTo>
                  <a:pt x="343007" y="196850"/>
                </a:lnTo>
                <a:lnTo>
                  <a:pt x="342849" y="198120"/>
                </a:lnTo>
                <a:lnTo>
                  <a:pt x="341769" y="204470"/>
                </a:lnTo>
                <a:close/>
              </a:path>
              <a:path w="345439" h="344170">
                <a:moveTo>
                  <a:pt x="16177" y="204470"/>
                </a:moveTo>
                <a:lnTo>
                  <a:pt x="15976" y="204470"/>
                </a:lnTo>
                <a:lnTo>
                  <a:pt x="15913" y="203200"/>
                </a:lnTo>
                <a:lnTo>
                  <a:pt x="16177" y="204470"/>
                </a:lnTo>
                <a:close/>
              </a:path>
              <a:path w="345439" h="344170">
                <a:moveTo>
                  <a:pt x="335730" y="227329"/>
                </a:moveTo>
                <a:lnTo>
                  <a:pt x="322402" y="227329"/>
                </a:lnTo>
                <a:lnTo>
                  <a:pt x="325005" y="219710"/>
                </a:lnTo>
                <a:lnTo>
                  <a:pt x="327151" y="212089"/>
                </a:lnTo>
                <a:lnTo>
                  <a:pt x="328929" y="203200"/>
                </a:lnTo>
                <a:lnTo>
                  <a:pt x="328866" y="204470"/>
                </a:lnTo>
                <a:lnTo>
                  <a:pt x="341769" y="204470"/>
                </a:lnTo>
                <a:lnTo>
                  <a:pt x="341337" y="207010"/>
                </a:lnTo>
                <a:lnTo>
                  <a:pt x="339407" y="214629"/>
                </a:lnTo>
                <a:lnTo>
                  <a:pt x="337083" y="223520"/>
                </a:lnTo>
                <a:lnTo>
                  <a:pt x="335730" y="227329"/>
                </a:lnTo>
                <a:close/>
              </a:path>
              <a:path w="345439" h="344170">
                <a:moveTo>
                  <a:pt x="22834" y="227329"/>
                </a:moveTo>
                <a:lnTo>
                  <a:pt x="22440" y="227329"/>
                </a:lnTo>
                <a:lnTo>
                  <a:pt x="22339" y="226060"/>
                </a:lnTo>
                <a:lnTo>
                  <a:pt x="22834" y="227329"/>
                </a:lnTo>
                <a:close/>
              </a:path>
              <a:path w="345439" h="344170">
                <a:moveTo>
                  <a:pt x="323335" y="255270"/>
                </a:moveTo>
                <a:lnTo>
                  <a:pt x="308940" y="255270"/>
                </a:lnTo>
                <a:lnTo>
                  <a:pt x="312940" y="247650"/>
                </a:lnTo>
                <a:lnTo>
                  <a:pt x="312788" y="247650"/>
                </a:lnTo>
                <a:lnTo>
                  <a:pt x="316458" y="241300"/>
                </a:lnTo>
                <a:lnTo>
                  <a:pt x="319646" y="233679"/>
                </a:lnTo>
                <a:lnTo>
                  <a:pt x="322503" y="226060"/>
                </a:lnTo>
                <a:lnTo>
                  <a:pt x="322402" y="227329"/>
                </a:lnTo>
                <a:lnTo>
                  <a:pt x="335730" y="227329"/>
                </a:lnTo>
                <a:lnTo>
                  <a:pt x="334378" y="231139"/>
                </a:lnTo>
                <a:lnTo>
                  <a:pt x="331292" y="238760"/>
                </a:lnTo>
                <a:lnTo>
                  <a:pt x="327837" y="246379"/>
                </a:lnTo>
                <a:lnTo>
                  <a:pt x="324027" y="254000"/>
                </a:lnTo>
                <a:lnTo>
                  <a:pt x="323335" y="255270"/>
                </a:lnTo>
                <a:close/>
              </a:path>
              <a:path w="345439" h="344170">
                <a:moveTo>
                  <a:pt x="36457" y="255270"/>
                </a:moveTo>
                <a:lnTo>
                  <a:pt x="35902" y="255270"/>
                </a:lnTo>
                <a:lnTo>
                  <a:pt x="35737" y="254000"/>
                </a:lnTo>
                <a:lnTo>
                  <a:pt x="36457" y="255270"/>
                </a:lnTo>
                <a:close/>
              </a:path>
              <a:path w="345439" h="344170">
                <a:moveTo>
                  <a:pt x="319874" y="261620"/>
                </a:moveTo>
                <a:lnTo>
                  <a:pt x="304787" y="261620"/>
                </a:lnTo>
                <a:lnTo>
                  <a:pt x="309105" y="254000"/>
                </a:lnTo>
                <a:lnTo>
                  <a:pt x="308940" y="255270"/>
                </a:lnTo>
                <a:lnTo>
                  <a:pt x="323335" y="255270"/>
                </a:lnTo>
                <a:lnTo>
                  <a:pt x="319874" y="261620"/>
                </a:lnTo>
                <a:close/>
              </a:path>
              <a:path w="345439" h="344170">
                <a:moveTo>
                  <a:pt x="40663" y="261620"/>
                </a:moveTo>
                <a:lnTo>
                  <a:pt x="40055" y="261620"/>
                </a:lnTo>
                <a:lnTo>
                  <a:pt x="39890" y="260350"/>
                </a:lnTo>
                <a:lnTo>
                  <a:pt x="40663" y="261620"/>
                </a:lnTo>
                <a:close/>
              </a:path>
              <a:path w="345439" h="344170">
                <a:moveTo>
                  <a:pt x="315391" y="267970"/>
                </a:moveTo>
                <a:lnTo>
                  <a:pt x="300316" y="267970"/>
                </a:lnTo>
                <a:lnTo>
                  <a:pt x="304952" y="260350"/>
                </a:lnTo>
                <a:lnTo>
                  <a:pt x="304787" y="261620"/>
                </a:lnTo>
                <a:lnTo>
                  <a:pt x="319874" y="261620"/>
                </a:lnTo>
                <a:lnTo>
                  <a:pt x="315391" y="267970"/>
                </a:lnTo>
                <a:close/>
              </a:path>
              <a:path w="345439" h="344170">
                <a:moveTo>
                  <a:pt x="45321" y="267970"/>
                </a:moveTo>
                <a:lnTo>
                  <a:pt x="44526" y="267970"/>
                </a:lnTo>
                <a:lnTo>
                  <a:pt x="44335" y="266700"/>
                </a:lnTo>
                <a:lnTo>
                  <a:pt x="45321" y="267970"/>
                </a:lnTo>
                <a:close/>
              </a:path>
              <a:path w="345439" h="344170">
                <a:moveTo>
                  <a:pt x="282092" y="304800"/>
                </a:moveTo>
                <a:lnTo>
                  <a:pt x="261594" y="304800"/>
                </a:lnTo>
                <a:lnTo>
                  <a:pt x="268097" y="299720"/>
                </a:lnTo>
                <a:lnTo>
                  <a:pt x="267855" y="299720"/>
                </a:lnTo>
                <a:lnTo>
                  <a:pt x="274129" y="294639"/>
                </a:lnTo>
                <a:lnTo>
                  <a:pt x="273900" y="294639"/>
                </a:lnTo>
                <a:lnTo>
                  <a:pt x="279920" y="289560"/>
                </a:lnTo>
                <a:lnTo>
                  <a:pt x="279704" y="289560"/>
                </a:lnTo>
                <a:lnTo>
                  <a:pt x="285470" y="284479"/>
                </a:lnTo>
                <a:lnTo>
                  <a:pt x="285254" y="284479"/>
                </a:lnTo>
                <a:lnTo>
                  <a:pt x="290753" y="279400"/>
                </a:lnTo>
                <a:lnTo>
                  <a:pt x="290550" y="279400"/>
                </a:lnTo>
                <a:lnTo>
                  <a:pt x="295770" y="273050"/>
                </a:lnTo>
                <a:lnTo>
                  <a:pt x="295579" y="273050"/>
                </a:lnTo>
                <a:lnTo>
                  <a:pt x="300507" y="266700"/>
                </a:lnTo>
                <a:lnTo>
                  <a:pt x="300316" y="267970"/>
                </a:lnTo>
                <a:lnTo>
                  <a:pt x="315391" y="267970"/>
                </a:lnTo>
                <a:lnTo>
                  <a:pt x="310578" y="274320"/>
                </a:lnTo>
                <a:lnTo>
                  <a:pt x="305460" y="281939"/>
                </a:lnTo>
                <a:lnTo>
                  <a:pt x="300050" y="288289"/>
                </a:lnTo>
                <a:lnTo>
                  <a:pt x="294335" y="293370"/>
                </a:lnTo>
                <a:lnTo>
                  <a:pt x="288353" y="299720"/>
                </a:lnTo>
                <a:lnTo>
                  <a:pt x="282092" y="304800"/>
                </a:lnTo>
                <a:close/>
              </a:path>
              <a:path w="345439" h="344170">
                <a:moveTo>
                  <a:pt x="84680" y="304800"/>
                </a:moveTo>
                <a:lnTo>
                  <a:pt x="83248" y="304800"/>
                </a:lnTo>
                <a:lnTo>
                  <a:pt x="82994" y="303529"/>
                </a:lnTo>
                <a:lnTo>
                  <a:pt x="84680" y="304800"/>
                </a:lnTo>
                <a:close/>
              </a:path>
              <a:path w="345439" h="344170">
                <a:moveTo>
                  <a:pt x="236922" y="331470"/>
                </a:moveTo>
                <a:lnTo>
                  <a:pt x="180479" y="331470"/>
                </a:lnTo>
                <a:lnTo>
                  <a:pt x="188925" y="330200"/>
                </a:lnTo>
                <a:lnTo>
                  <a:pt x="196595" y="330200"/>
                </a:lnTo>
                <a:lnTo>
                  <a:pt x="204774" y="327660"/>
                </a:lnTo>
                <a:lnTo>
                  <a:pt x="204457" y="327660"/>
                </a:lnTo>
                <a:lnTo>
                  <a:pt x="212496" y="326389"/>
                </a:lnTo>
                <a:lnTo>
                  <a:pt x="212191" y="326389"/>
                </a:lnTo>
                <a:lnTo>
                  <a:pt x="220065" y="323850"/>
                </a:lnTo>
                <a:lnTo>
                  <a:pt x="219773" y="323850"/>
                </a:lnTo>
                <a:lnTo>
                  <a:pt x="227482" y="321310"/>
                </a:lnTo>
                <a:lnTo>
                  <a:pt x="227190" y="321310"/>
                </a:lnTo>
                <a:lnTo>
                  <a:pt x="234734" y="318770"/>
                </a:lnTo>
                <a:lnTo>
                  <a:pt x="234441" y="318770"/>
                </a:lnTo>
                <a:lnTo>
                  <a:pt x="241807" y="316229"/>
                </a:lnTo>
                <a:lnTo>
                  <a:pt x="241528" y="316229"/>
                </a:lnTo>
                <a:lnTo>
                  <a:pt x="248678" y="312420"/>
                </a:lnTo>
                <a:lnTo>
                  <a:pt x="248412" y="312420"/>
                </a:lnTo>
                <a:lnTo>
                  <a:pt x="255371" y="308610"/>
                </a:lnTo>
                <a:lnTo>
                  <a:pt x="255104" y="308610"/>
                </a:lnTo>
                <a:lnTo>
                  <a:pt x="261848" y="303529"/>
                </a:lnTo>
                <a:lnTo>
                  <a:pt x="261594" y="304800"/>
                </a:lnTo>
                <a:lnTo>
                  <a:pt x="282092" y="304800"/>
                </a:lnTo>
                <a:lnTo>
                  <a:pt x="275589" y="309879"/>
                </a:lnTo>
                <a:lnTo>
                  <a:pt x="268820" y="314960"/>
                </a:lnTo>
                <a:lnTo>
                  <a:pt x="261835" y="318770"/>
                </a:lnTo>
                <a:lnTo>
                  <a:pt x="254609" y="323850"/>
                </a:lnTo>
                <a:lnTo>
                  <a:pt x="247180" y="327660"/>
                </a:lnTo>
                <a:lnTo>
                  <a:pt x="239534" y="330200"/>
                </a:lnTo>
                <a:lnTo>
                  <a:pt x="236922" y="33147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20247" y="3701783"/>
            <a:ext cx="4421873" cy="1705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33966" y="4335779"/>
            <a:ext cx="1106424" cy="1255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7129" y="3025013"/>
            <a:ext cx="985519" cy="171450"/>
          </a:xfrm>
          <a:custGeom>
            <a:avLst/>
            <a:gdLst/>
            <a:ahLst/>
            <a:cxnLst/>
            <a:rect l="l" t="t" r="r" b="b"/>
            <a:pathLst>
              <a:path w="985520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985520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985520" h="171450">
                <a:moveTo>
                  <a:pt x="985507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985507" y="57150"/>
                </a:lnTo>
                <a:lnTo>
                  <a:pt x="985507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900460" y="3118599"/>
            <a:ext cx="3995420" cy="2042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随着推力的增加，静摩擦也</a:t>
            </a:r>
            <a:r>
              <a:rPr dirty="0" sz="2400" spc="-5" b="1">
                <a:latin typeface="华文楷体"/>
                <a:cs typeface="华文楷体"/>
              </a:rPr>
              <a:t>会 </a:t>
            </a:r>
            <a:r>
              <a:rPr dirty="0" sz="2400" b="1">
                <a:latin typeface="华文楷体"/>
                <a:cs typeface="华文楷体"/>
              </a:rPr>
              <a:t>随着增加，静摩擦力会一直</a:t>
            </a:r>
            <a:r>
              <a:rPr dirty="0" sz="2400" spc="-5" b="1">
                <a:latin typeface="华文楷体"/>
                <a:cs typeface="华文楷体"/>
              </a:rPr>
              <a:t>增 </a:t>
            </a:r>
            <a:r>
              <a:rPr dirty="0" sz="2400" b="1">
                <a:latin typeface="华文楷体"/>
                <a:cs typeface="华文楷体"/>
              </a:rPr>
              <a:t>大下去吗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59119" y="2059025"/>
            <a:ext cx="947419" cy="171450"/>
          </a:xfrm>
          <a:custGeom>
            <a:avLst/>
            <a:gdLst/>
            <a:ahLst/>
            <a:cxnLst/>
            <a:rect l="l" t="t" r="r" b="b"/>
            <a:pathLst>
              <a:path w="947420" h="171450">
                <a:moveTo>
                  <a:pt x="775779" y="171450"/>
                </a:moveTo>
                <a:lnTo>
                  <a:pt x="775779" y="0"/>
                </a:lnTo>
                <a:lnTo>
                  <a:pt x="890079" y="57150"/>
                </a:lnTo>
                <a:lnTo>
                  <a:pt x="818642" y="57150"/>
                </a:lnTo>
                <a:lnTo>
                  <a:pt x="818642" y="114300"/>
                </a:lnTo>
                <a:lnTo>
                  <a:pt x="890079" y="114300"/>
                </a:lnTo>
                <a:lnTo>
                  <a:pt x="775779" y="171450"/>
                </a:lnTo>
                <a:close/>
              </a:path>
              <a:path w="947420" h="171450">
                <a:moveTo>
                  <a:pt x="775779" y="114300"/>
                </a:moveTo>
                <a:lnTo>
                  <a:pt x="0" y="114300"/>
                </a:lnTo>
                <a:lnTo>
                  <a:pt x="0" y="57150"/>
                </a:lnTo>
                <a:lnTo>
                  <a:pt x="775779" y="57150"/>
                </a:lnTo>
                <a:lnTo>
                  <a:pt x="775779" y="114300"/>
                </a:lnTo>
                <a:close/>
              </a:path>
              <a:path w="947420" h="171450">
                <a:moveTo>
                  <a:pt x="890079" y="114300"/>
                </a:moveTo>
                <a:lnTo>
                  <a:pt x="818642" y="114300"/>
                </a:lnTo>
                <a:lnTo>
                  <a:pt x="818642" y="57150"/>
                </a:lnTo>
                <a:lnTo>
                  <a:pt x="890079" y="57150"/>
                </a:lnTo>
                <a:lnTo>
                  <a:pt x="947229" y="85725"/>
                </a:lnTo>
                <a:lnTo>
                  <a:pt x="890079" y="1143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85089" y="1742897"/>
            <a:ext cx="4946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00AFEF"/>
                </a:solidFill>
                <a:latin typeface="Times New Roman"/>
                <a:cs typeface="Times New Roman"/>
              </a:rPr>
              <a:t>F</a:t>
            </a:r>
            <a:r>
              <a:rPr dirty="0" baseline="-16975" sz="2700" spc="30" b="1">
                <a:solidFill>
                  <a:srgbClr val="00AFEF"/>
                </a:solidFill>
                <a:latin typeface="华文楷体"/>
                <a:cs typeface="华文楷体"/>
              </a:rPr>
              <a:t>推</a:t>
            </a:r>
            <a:endParaRPr baseline="-16975" sz="2700">
              <a:latin typeface="华文楷体"/>
              <a:cs typeface="华文楷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4058" y="1368564"/>
            <a:ext cx="6539153" cy="4857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4373" y="3462528"/>
            <a:ext cx="1516379" cy="1851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08732" y="3462528"/>
            <a:ext cx="1312164" cy="1833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31096" y="1320507"/>
            <a:ext cx="4718685" cy="1398270"/>
          </a:xfrm>
          <a:custGeom>
            <a:avLst/>
            <a:gdLst/>
            <a:ahLst/>
            <a:cxnLst/>
            <a:rect l="l" t="t" r="r" b="b"/>
            <a:pathLst>
              <a:path w="4718684" h="1398270">
                <a:moveTo>
                  <a:pt x="4120456" y="106426"/>
                </a:moveTo>
                <a:lnTo>
                  <a:pt x="2453449" y="106426"/>
                </a:lnTo>
                <a:lnTo>
                  <a:pt x="2482499" y="86155"/>
                </a:lnTo>
                <a:lnTo>
                  <a:pt x="2517243" y="67544"/>
                </a:lnTo>
                <a:lnTo>
                  <a:pt x="2557200" y="50786"/>
                </a:lnTo>
                <a:lnTo>
                  <a:pt x="2601891" y="36075"/>
                </a:lnTo>
                <a:lnTo>
                  <a:pt x="2650837" y="23604"/>
                </a:lnTo>
                <a:lnTo>
                  <a:pt x="2703558" y="13568"/>
                </a:lnTo>
                <a:lnTo>
                  <a:pt x="2759574" y="6159"/>
                </a:lnTo>
                <a:lnTo>
                  <a:pt x="2818405" y="1572"/>
                </a:lnTo>
                <a:lnTo>
                  <a:pt x="2879572" y="0"/>
                </a:lnTo>
                <a:lnTo>
                  <a:pt x="2936600" y="1365"/>
                </a:lnTo>
                <a:lnTo>
                  <a:pt x="2991632" y="5356"/>
                </a:lnTo>
                <a:lnTo>
                  <a:pt x="3044278" y="11816"/>
                </a:lnTo>
                <a:lnTo>
                  <a:pt x="3094153" y="20589"/>
                </a:lnTo>
                <a:lnTo>
                  <a:pt x="3140868" y="31519"/>
                </a:lnTo>
                <a:lnTo>
                  <a:pt x="3184037" y="44448"/>
                </a:lnTo>
                <a:lnTo>
                  <a:pt x="3223271" y="59220"/>
                </a:lnTo>
                <a:lnTo>
                  <a:pt x="3258185" y="75679"/>
                </a:lnTo>
                <a:lnTo>
                  <a:pt x="4065382" y="75679"/>
                </a:lnTo>
                <a:lnTo>
                  <a:pt x="4086748" y="85908"/>
                </a:lnTo>
                <a:lnTo>
                  <a:pt x="4120204" y="106226"/>
                </a:lnTo>
                <a:lnTo>
                  <a:pt x="4120456" y="106426"/>
                </a:lnTo>
                <a:close/>
              </a:path>
              <a:path w="4718684" h="1398270">
                <a:moveTo>
                  <a:pt x="4065382" y="75679"/>
                </a:moveTo>
                <a:lnTo>
                  <a:pt x="3258185" y="75679"/>
                </a:lnTo>
                <a:lnTo>
                  <a:pt x="3296808" y="59200"/>
                </a:lnTo>
                <a:lnTo>
                  <a:pt x="3339551" y="44445"/>
                </a:lnTo>
                <a:lnTo>
                  <a:pt x="3386054" y="31561"/>
                </a:lnTo>
                <a:lnTo>
                  <a:pt x="3435956" y="20693"/>
                </a:lnTo>
                <a:lnTo>
                  <a:pt x="3488895" y="11986"/>
                </a:lnTo>
                <a:lnTo>
                  <a:pt x="3544510" y="5586"/>
                </a:lnTo>
                <a:lnTo>
                  <a:pt x="3602440" y="1640"/>
                </a:lnTo>
                <a:lnTo>
                  <a:pt x="3662324" y="292"/>
                </a:lnTo>
                <a:lnTo>
                  <a:pt x="3726460" y="1839"/>
                </a:lnTo>
                <a:lnTo>
                  <a:pt x="3788321" y="6361"/>
                </a:lnTo>
                <a:lnTo>
                  <a:pt x="3847461" y="13678"/>
                </a:lnTo>
                <a:lnTo>
                  <a:pt x="3903434" y="23611"/>
                </a:lnTo>
                <a:lnTo>
                  <a:pt x="3955795" y="35980"/>
                </a:lnTo>
                <a:lnTo>
                  <a:pt x="4004098" y="50606"/>
                </a:lnTo>
                <a:lnTo>
                  <a:pt x="4047898" y="67308"/>
                </a:lnTo>
                <a:lnTo>
                  <a:pt x="4065382" y="75679"/>
                </a:lnTo>
                <a:close/>
              </a:path>
              <a:path w="4718684" h="1398270">
                <a:moveTo>
                  <a:pt x="4176535" y="163639"/>
                </a:moveTo>
                <a:lnTo>
                  <a:pt x="1531594" y="163639"/>
                </a:lnTo>
                <a:lnTo>
                  <a:pt x="1560591" y="144002"/>
                </a:lnTo>
                <a:lnTo>
                  <a:pt x="1594028" y="125662"/>
                </a:lnTo>
                <a:lnTo>
                  <a:pt x="1631606" y="108739"/>
                </a:lnTo>
                <a:lnTo>
                  <a:pt x="1673026" y="93354"/>
                </a:lnTo>
                <a:lnTo>
                  <a:pt x="1717988" y="79629"/>
                </a:lnTo>
                <a:lnTo>
                  <a:pt x="1766194" y="67684"/>
                </a:lnTo>
                <a:lnTo>
                  <a:pt x="1817344" y="57639"/>
                </a:lnTo>
                <a:lnTo>
                  <a:pt x="1871138" y="49616"/>
                </a:lnTo>
                <a:lnTo>
                  <a:pt x="1927278" y="43736"/>
                </a:lnTo>
                <a:lnTo>
                  <a:pt x="1985465" y="40119"/>
                </a:lnTo>
                <a:lnTo>
                  <a:pt x="2045398" y="38887"/>
                </a:lnTo>
                <a:lnTo>
                  <a:pt x="2104269" y="40076"/>
                </a:lnTo>
                <a:lnTo>
                  <a:pt x="2161461" y="43566"/>
                </a:lnTo>
                <a:lnTo>
                  <a:pt x="2216688" y="49243"/>
                </a:lnTo>
                <a:lnTo>
                  <a:pt x="2269669" y="56992"/>
                </a:lnTo>
                <a:lnTo>
                  <a:pt x="2320119" y="66700"/>
                </a:lnTo>
                <a:lnTo>
                  <a:pt x="2367754" y="78251"/>
                </a:lnTo>
                <a:lnTo>
                  <a:pt x="2412292" y="91531"/>
                </a:lnTo>
                <a:lnTo>
                  <a:pt x="2453449" y="106426"/>
                </a:lnTo>
                <a:lnTo>
                  <a:pt x="4120456" y="106426"/>
                </a:lnTo>
                <a:lnTo>
                  <a:pt x="4147820" y="128082"/>
                </a:lnTo>
                <a:lnTo>
                  <a:pt x="4169150" y="151297"/>
                </a:lnTo>
                <a:lnTo>
                  <a:pt x="4176535" y="163639"/>
                </a:lnTo>
                <a:close/>
              </a:path>
              <a:path w="4718684" h="1398270">
                <a:moveTo>
                  <a:pt x="581583" y="1144041"/>
                </a:moveTo>
                <a:lnTo>
                  <a:pt x="517052" y="1142294"/>
                </a:lnTo>
                <a:lnTo>
                  <a:pt x="455159" y="1137203"/>
                </a:lnTo>
                <a:lnTo>
                  <a:pt x="396471" y="1128999"/>
                </a:lnTo>
                <a:lnTo>
                  <a:pt x="341556" y="1117907"/>
                </a:lnTo>
                <a:lnTo>
                  <a:pt x="290979" y="1104157"/>
                </a:lnTo>
                <a:lnTo>
                  <a:pt x="245308" y="1087977"/>
                </a:lnTo>
                <a:lnTo>
                  <a:pt x="205108" y="1069594"/>
                </a:lnTo>
                <a:lnTo>
                  <a:pt x="170947" y="1049237"/>
                </a:lnTo>
                <a:lnTo>
                  <a:pt x="123007" y="1003512"/>
                </a:lnTo>
                <a:lnTo>
                  <a:pt x="106019" y="952627"/>
                </a:lnTo>
                <a:lnTo>
                  <a:pt x="114879" y="915660"/>
                </a:lnTo>
                <a:lnTo>
                  <a:pt x="140342" y="881087"/>
                </a:lnTo>
                <a:lnTo>
                  <a:pt x="180734" y="849581"/>
                </a:lnTo>
                <a:lnTo>
                  <a:pt x="234378" y="821817"/>
                </a:lnTo>
                <a:lnTo>
                  <a:pt x="168324" y="802839"/>
                </a:lnTo>
                <a:lnTo>
                  <a:pt x="111287" y="779667"/>
                </a:lnTo>
                <a:lnTo>
                  <a:pt x="64601" y="752843"/>
                </a:lnTo>
                <a:lnTo>
                  <a:pt x="29601" y="722907"/>
                </a:lnTo>
                <a:lnTo>
                  <a:pt x="7622" y="690401"/>
                </a:lnTo>
                <a:lnTo>
                  <a:pt x="0" y="655866"/>
                </a:lnTo>
                <a:lnTo>
                  <a:pt x="4521" y="629199"/>
                </a:lnTo>
                <a:lnTo>
                  <a:pt x="38884" y="579464"/>
                </a:lnTo>
                <a:lnTo>
                  <a:pt x="102998" y="536143"/>
                </a:lnTo>
                <a:lnTo>
                  <a:pt x="144706" y="517496"/>
                </a:lnTo>
                <a:lnTo>
                  <a:pt x="192046" y="501180"/>
                </a:lnTo>
                <a:lnTo>
                  <a:pt x="244417" y="487440"/>
                </a:lnTo>
                <a:lnTo>
                  <a:pt x="301215" y="476517"/>
                </a:lnTo>
                <a:lnTo>
                  <a:pt x="361841" y="468655"/>
                </a:lnTo>
                <a:lnTo>
                  <a:pt x="425691" y="464096"/>
                </a:lnTo>
                <a:lnTo>
                  <a:pt x="428739" y="461048"/>
                </a:lnTo>
                <a:lnTo>
                  <a:pt x="426130" y="450697"/>
                </a:lnTo>
                <a:lnTo>
                  <a:pt x="424191" y="440475"/>
                </a:lnTo>
                <a:lnTo>
                  <a:pt x="422983" y="430313"/>
                </a:lnTo>
                <a:lnTo>
                  <a:pt x="422567" y="420141"/>
                </a:lnTo>
                <a:lnTo>
                  <a:pt x="425577" y="393086"/>
                </a:lnTo>
                <a:lnTo>
                  <a:pt x="448878" y="341123"/>
                </a:lnTo>
                <a:lnTo>
                  <a:pt x="493487" y="292721"/>
                </a:lnTo>
                <a:lnTo>
                  <a:pt x="557324" y="248720"/>
                </a:lnTo>
                <a:lnTo>
                  <a:pt x="595803" y="228632"/>
                </a:lnTo>
                <a:lnTo>
                  <a:pt x="638308" y="209959"/>
                </a:lnTo>
                <a:lnTo>
                  <a:pt x="684580" y="192806"/>
                </a:lnTo>
                <a:lnTo>
                  <a:pt x="734359" y="177278"/>
                </a:lnTo>
                <a:lnTo>
                  <a:pt x="787384" y="163480"/>
                </a:lnTo>
                <a:lnTo>
                  <a:pt x="843396" y="151517"/>
                </a:lnTo>
                <a:lnTo>
                  <a:pt x="902135" y="141494"/>
                </a:lnTo>
                <a:lnTo>
                  <a:pt x="963340" y="133515"/>
                </a:lnTo>
                <a:lnTo>
                  <a:pt x="1026751" y="127686"/>
                </a:lnTo>
                <a:lnTo>
                  <a:pt x="1092109" y="124112"/>
                </a:lnTo>
                <a:lnTo>
                  <a:pt x="1159154" y="122897"/>
                </a:lnTo>
                <a:lnTo>
                  <a:pt x="1216839" y="123795"/>
                </a:lnTo>
                <a:lnTo>
                  <a:pt x="1273308" y="126445"/>
                </a:lnTo>
                <a:lnTo>
                  <a:pt x="1328393" y="130779"/>
                </a:lnTo>
                <a:lnTo>
                  <a:pt x="1381930" y="136732"/>
                </a:lnTo>
                <a:lnTo>
                  <a:pt x="1433753" y="144237"/>
                </a:lnTo>
                <a:lnTo>
                  <a:pt x="1483697" y="153229"/>
                </a:lnTo>
                <a:lnTo>
                  <a:pt x="1531594" y="163639"/>
                </a:lnTo>
                <a:lnTo>
                  <a:pt x="4176535" y="163639"/>
                </a:lnTo>
                <a:lnTo>
                  <a:pt x="4183748" y="175691"/>
                </a:lnTo>
                <a:lnTo>
                  <a:pt x="4249435" y="184662"/>
                </a:lnTo>
                <a:lnTo>
                  <a:pt x="4311350" y="196602"/>
                </a:lnTo>
                <a:lnTo>
                  <a:pt x="4368970" y="211299"/>
                </a:lnTo>
                <a:lnTo>
                  <a:pt x="4421770" y="228541"/>
                </a:lnTo>
                <a:lnTo>
                  <a:pt x="4469229" y="248117"/>
                </a:lnTo>
                <a:lnTo>
                  <a:pt x="4510822" y="269815"/>
                </a:lnTo>
                <a:lnTo>
                  <a:pt x="4546026" y="293423"/>
                </a:lnTo>
                <a:lnTo>
                  <a:pt x="4595174" y="345521"/>
                </a:lnTo>
                <a:lnTo>
                  <a:pt x="4612487" y="402717"/>
                </a:lnTo>
                <a:lnTo>
                  <a:pt x="4609398" y="427108"/>
                </a:lnTo>
                <a:lnTo>
                  <a:pt x="4600335" y="450781"/>
                </a:lnTo>
                <a:lnTo>
                  <a:pt x="4585607" y="473609"/>
                </a:lnTo>
                <a:lnTo>
                  <a:pt x="4565522" y="495465"/>
                </a:lnTo>
                <a:lnTo>
                  <a:pt x="4618243" y="527113"/>
                </a:lnTo>
                <a:lnTo>
                  <a:pt x="4660764" y="561456"/>
                </a:lnTo>
                <a:lnTo>
                  <a:pt x="4692214" y="598143"/>
                </a:lnTo>
                <a:lnTo>
                  <a:pt x="4711722" y="636821"/>
                </a:lnTo>
                <a:lnTo>
                  <a:pt x="4718418" y="677138"/>
                </a:lnTo>
                <a:lnTo>
                  <a:pt x="4715234" y="705006"/>
                </a:lnTo>
                <a:lnTo>
                  <a:pt x="4690609" y="758459"/>
                </a:lnTo>
                <a:lnTo>
                  <a:pt x="4643529" y="808107"/>
                </a:lnTo>
                <a:lnTo>
                  <a:pt x="4612276" y="831219"/>
                </a:lnTo>
                <a:lnTo>
                  <a:pt x="4576258" y="853037"/>
                </a:lnTo>
                <a:lnTo>
                  <a:pt x="4535758" y="873448"/>
                </a:lnTo>
                <a:lnTo>
                  <a:pt x="4491060" y="892338"/>
                </a:lnTo>
                <a:lnTo>
                  <a:pt x="4442445" y="909591"/>
                </a:lnTo>
                <a:lnTo>
                  <a:pt x="4390198" y="925095"/>
                </a:lnTo>
                <a:lnTo>
                  <a:pt x="4334600" y="938735"/>
                </a:lnTo>
                <a:lnTo>
                  <a:pt x="4275936" y="950397"/>
                </a:lnTo>
                <a:lnTo>
                  <a:pt x="4214487" y="959967"/>
                </a:lnTo>
                <a:lnTo>
                  <a:pt x="4150538" y="967331"/>
                </a:lnTo>
                <a:lnTo>
                  <a:pt x="4084370" y="972375"/>
                </a:lnTo>
                <a:lnTo>
                  <a:pt x="4080644" y="998215"/>
                </a:lnTo>
                <a:lnTo>
                  <a:pt x="4054844" y="1047507"/>
                </a:lnTo>
                <a:lnTo>
                  <a:pt x="4006665" y="1092776"/>
                </a:lnTo>
                <a:lnTo>
                  <a:pt x="3938606" y="1133014"/>
                </a:lnTo>
                <a:lnTo>
                  <a:pt x="3916498" y="1142746"/>
                </a:lnTo>
                <a:lnTo>
                  <a:pt x="637222" y="1142746"/>
                </a:lnTo>
                <a:lnTo>
                  <a:pt x="623426" y="1143312"/>
                </a:lnTo>
                <a:lnTo>
                  <a:pt x="609560" y="1143717"/>
                </a:lnTo>
                <a:lnTo>
                  <a:pt x="595615" y="1143960"/>
                </a:lnTo>
                <a:lnTo>
                  <a:pt x="581583" y="1144041"/>
                </a:lnTo>
                <a:close/>
              </a:path>
              <a:path w="4718684" h="1398270">
                <a:moveTo>
                  <a:pt x="1367891" y="1314145"/>
                </a:moveTo>
                <a:lnTo>
                  <a:pt x="1305926" y="1313235"/>
                </a:lnTo>
                <a:lnTo>
                  <a:pt x="1245177" y="1310550"/>
                </a:lnTo>
                <a:lnTo>
                  <a:pt x="1185802" y="1306151"/>
                </a:lnTo>
                <a:lnTo>
                  <a:pt x="1127956" y="1300102"/>
                </a:lnTo>
                <a:lnTo>
                  <a:pt x="1071795" y="1292466"/>
                </a:lnTo>
                <a:lnTo>
                  <a:pt x="1017476" y="1283307"/>
                </a:lnTo>
                <a:lnTo>
                  <a:pt x="965155" y="1272688"/>
                </a:lnTo>
                <a:lnTo>
                  <a:pt x="914987" y="1260671"/>
                </a:lnTo>
                <a:lnTo>
                  <a:pt x="867128" y="1247320"/>
                </a:lnTo>
                <a:lnTo>
                  <a:pt x="821736" y="1232699"/>
                </a:lnTo>
                <a:lnTo>
                  <a:pt x="778965" y="1216870"/>
                </a:lnTo>
                <a:lnTo>
                  <a:pt x="738972" y="1199898"/>
                </a:lnTo>
                <a:lnTo>
                  <a:pt x="701913" y="1181844"/>
                </a:lnTo>
                <a:lnTo>
                  <a:pt x="667945" y="1162772"/>
                </a:lnTo>
                <a:lnTo>
                  <a:pt x="637222" y="1142746"/>
                </a:lnTo>
                <a:lnTo>
                  <a:pt x="3916498" y="1142746"/>
                </a:lnTo>
                <a:lnTo>
                  <a:pt x="3853170" y="1167212"/>
                </a:lnTo>
                <a:lnTo>
                  <a:pt x="3804717" y="1181731"/>
                </a:lnTo>
                <a:lnTo>
                  <a:pt x="3119183" y="1186205"/>
                </a:lnTo>
                <a:lnTo>
                  <a:pt x="3098369" y="1210242"/>
                </a:lnTo>
                <a:lnTo>
                  <a:pt x="3072751" y="1233289"/>
                </a:lnTo>
                <a:lnTo>
                  <a:pt x="3042576" y="1255249"/>
                </a:lnTo>
                <a:lnTo>
                  <a:pt x="3025676" y="1265428"/>
                </a:lnTo>
                <a:lnTo>
                  <a:pt x="1801850" y="1265428"/>
                </a:lnTo>
                <a:lnTo>
                  <a:pt x="1758809" y="1275246"/>
                </a:lnTo>
                <a:lnTo>
                  <a:pt x="1714253" y="1284052"/>
                </a:lnTo>
                <a:lnTo>
                  <a:pt x="1668277" y="1291808"/>
                </a:lnTo>
                <a:lnTo>
                  <a:pt x="1620976" y="1298474"/>
                </a:lnTo>
                <a:lnTo>
                  <a:pt x="1572444" y="1304014"/>
                </a:lnTo>
                <a:lnTo>
                  <a:pt x="1522775" y="1308389"/>
                </a:lnTo>
                <a:lnTo>
                  <a:pt x="1472063" y="1311561"/>
                </a:lnTo>
                <a:lnTo>
                  <a:pt x="1420404" y="1313493"/>
                </a:lnTo>
                <a:lnTo>
                  <a:pt x="1367891" y="1314145"/>
                </a:lnTo>
                <a:close/>
              </a:path>
              <a:path w="4718684" h="1398270">
                <a:moveTo>
                  <a:pt x="3453396" y="1224788"/>
                </a:moveTo>
                <a:lnTo>
                  <a:pt x="3401315" y="1223933"/>
                </a:lnTo>
                <a:lnTo>
                  <a:pt x="3350402" y="1221415"/>
                </a:lnTo>
                <a:lnTo>
                  <a:pt x="3300825" y="1217300"/>
                </a:lnTo>
                <a:lnTo>
                  <a:pt x="3252748" y="1211654"/>
                </a:lnTo>
                <a:lnTo>
                  <a:pt x="3206338" y="1204545"/>
                </a:lnTo>
                <a:lnTo>
                  <a:pt x="3161761" y="1196040"/>
                </a:lnTo>
                <a:lnTo>
                  <a:pt x="3119183" y="1186205"/>
                </a:lnTo>
                <a:lnTo>
                  <a:pt x="3786347" y="1186205"/>
                </a:lnTo>
                <a:lnTo>
                  <a:pt x="3697902" y="1204979"/>
                </a:lnTo>
                <a:lnTo>
                  <a:pt x="3640167" y="1213456"/>
                </a:lnTo>
                <a:lnTo>
                  <a:pt x="3579962" y="1219667"/>
                </a:lnTo>
                <a:lnTo>
                  <a:pt x="3517601" y="1223486"/>
                </a:lnTo>
                <a:lnTo>
                  <a:pt x="3453396" y="1224788"/>
                </a:lnTo>
                <a:close/>
              </a:path>
              <a:path w="4718684" h="1398270">
                <a:moveTo>
                  <a:pt x="2414155" y="1397812"/>
                </a:moveTo>
                <a:lnTo>
                  <a:pt x="2355816" y="1396891"/>
                </a:lnTo>
                <a:lnTo>
                  <a:pt x="2298725" y="1394173"/>
                </a:lnTo>
                <a:lnTo>
                  <a:pt x="2243052" y="1389727"/>
                </a:lnTo>
                <a:lnTo>
                  <a:pt x="2188967" y="1383622"/>
                </a:lnTo>
                <a:lnTo>
                  <a:pt x="2136642" y="1375928"/>
                </a:lnTo>
                <a:lnTo>
                  <a:pt x="2086246" y="1366713"/>
                </a:lnTo>
                <a:lnTo>
                  <a:pt x="2037951" y="1356047"/>
                </a:lnTo>
                <a:lnTo>
                  <a:pt x="1991928" y="1343997"/>
                </a:lnTo>
                <a:lnTo>
                  <a:pt x="1948346" y="1330634"/>
                </a:lnTo>
                <a:lnTo>
                  <a:pt x="1907376" y="1316027"/>
                </a:lnTo>
                <a:lnTo>
                  <a:pt x="1869190" y="1300244"/>
                </a:lnTo>
                <a:lnTo>
                  <a:pt x="1833873" y="1283307"/>
                </a:lnTo>
                <a:lnTo>
                  <a:pt x="1801850" y="1265428"/>
                </a:lnTo>
                <a:lnTo>
                  <a:pt x="3025676" y="1265428"/>
                </a:lnTo>
                <a:lnTo>
                  <a:pt x="2969531" y="1295507"/>
                </a:lnTo>
                <a:lnTo>
                  <a:pt x="2927152" y="1313607"/>
                </a:lnTo>
                <a:lnTo>
                  <a:pt x="2881195" y="1330223"/>
                </a:lnTo>
                <a:lnTo>
                  <a:pt x="2831906" y="1345255"/>
                </a:lnTo>
                <a:lnTo>
                  <a:pt x="2779529" y="1358604"/>
                </a:lnTo>
                <a:lnTo>
                  <a:pt x="2724310" y="1370171"/>
                </a:lnTo>
                <a:lnTo>
                  <a:pt x="2666493" y="1379858"/>
                </a:lnTo>
                <a:lnTo>
                  <a:pt x="2606324" y="1387564"/>
                </a:lnTo>
                <a:lnTo>
                  <a:pt x="2544048" y="1393192"/>
                </a:lnTo>
                <a:lnTo>
                  <a:pt x="2479910" y="1396641"/>
                </a:lnTo>
                <a:lnTo>
                  <a:pt x="2414155" y="13978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45153" y="2794114"/>
            <a:ext cx="232714" cy="23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24746" y="1314157"/>
            <a:ext cx="4731385" cy="1409700"/>
          </a:xfrm>
          <a:custGeom>
            <a:avLst/>
            <a:gdLst/>
            <a:ahLst/>
            <a:cxnLst/>
            <a:rect l="l" t="t" r="r" b="b"/>
            <a:pathLst>
              <a:path w="4731384" h="1409700">
                <a:moveTo>
                  <a:pt x="3064395" y="12700"/>
                </a:moveTo>
                <a:lnTo>
                  <a:pt x="2703779" y="12700"/>
                </a:lnTo>
                <a:lnTo>
                  <a:pt x="2719235" y="0"/>
                </a:lnTo>
                <a:lnTo>
                  <a:pt x="3051568" y="0"/>
                </a:lnTo>
                <a:lnTo>
                  <a:pt x="3064395" y="12700"/>
                </a:lnTo>
                <a:close/>
              </a:path>
              <a:path w="4731384" h="1409700">
                <a:moveTo>
                  <a:pt x="3854754" y="12700"/>
                </a:moveTo>
                <a:lnTo>
                  <a:pt x="3480790" y="12700"/>
                </a:lnTo>
                <a:lnTo>
                  <a:pt x="3494366" y="0"/>
                </a:lnTo>
                <a:lnTo>
                  <a:pt x="3832796" y="0"/>
                </a:lnTo>
                <a:lnTo>
                  <a:pt x="3854754" y="12700"/>
                </a:lnTo>
                <a:close/>
              </a:path>
              <a:path w="4731384" h="1409700">
                <a:moveTo>
                  <a:pt x="2705811" y="25400"/>
                </a:moveTo>
                <a:lnTo>
                  <a:pt x="2644686" y="25400"/>
                </a:lnTo>
                <a:lnTo>
                  <a:pt x="2659024" y="12700"/>
                </a:lnTo>
                <a:lnTo>
                  <a:pt x="2721165" y="12700"/>
                </a:lnTo>
                <a:lnTo>
                  <a:pt x="2705811" y="25400"/>
                </a:lnTo>
                <a:close/>
              </a:path>
              <a:path w="4731384" h="1409700">
                <a:moveTo>
                  <a:pt x="3125724" y="25400"/>
                </a:moveTo>
                <a:lnTo>
                  <a:pt x="3062401" y="25400"/>
                </a:lnTo>
                <a:lnTo>
                  <a:pt x="3049651" y="12700"/>
                </a:lnTo>
                <a:lnTo>
                  <a:pt x="3113849" y="12700"/>
                </a:lnTo>
                <a:lnTo>
                  <a:pt x="3125724" y="25400"/>
                </a:lnTo>
                <a:close/>
              </a:path>
              <a:path w="4731384" h="1409700">
                <a:moveTo>
                  <a:pt x="3482657" y="25400"/>
                </a:moveTo>
                <a:lnTo>
                  <a:pt x="3415601" y="25400"/>
                </a:lnTo>
                <a:lnTo>
                  <a:pt x="3428263" y="12700"/>
                </a:lnTo>
                <a:lnTo>
                  <a:pt x="3496157" y="12700"/>
                </a:lnTo>
                <a:lnTo>
                  <a:pt x="3482657" y="25400"/>
                </a:lnTo>
                <a:close/>
              </a:path>
              <a:path w="4731384" h="1409700">
                <a:moveTo>
                  <a:pt x="3937901" y="25400"/>
                </a:moveTo>
                <a:lnTo>
                  <a:pt x="3852926" y="25400"/>
                </a:lnTo>
                <a:lnTo>
                  <a:pt x="3831094" y="12700"/>
                </a:lnTo>
                <a:lnTo>
                  <a:pt x="3917861" y="12700"/>
                </a:lnTo>
                <a:lnTo>
                  <a:pt x="3937901" y="25400"/>
                </a:lnTo>
                <a:close/>
              </a:path>
              <a:path w="4731384" h="1409700">
                <a:moveTo>
                  <a:pt x="2647543" y="38100"/>
                </a:moveTo>
                <a:lnTo>
                  <a:pt x="2590457" y="38100"/>
                </a:lnTo>
                <a:lnTo>
                  <a:pt x="2603525" y="25400"/>
                </a:lnTo>
                <a:lnTo>
                  <a:pt x="2661780" y="25400"/>
                </a:lnTo>
                <a:lnTo>
                  <a:pt x="2647543" y="38100"/>
                </a:lnTo>
                <a:close/>
              </a:path>
              <a:path w="4731384" h="1409700">
                <a:moveTo>
                  <a:pt x="3181870" y="38100"/>
                </a:moveTo>
                <a:lnTo>
                  <a:pt x="3122879" y="38100"/>
                </a:lnTo>
                <a:lnTo>
                  <a:pt x="3111093" y="25400"/>
                </a:lnTo>
                <a:lnTo>
                  <a:pt x="3171088" y="25400"/>
                </a:lnTo>
                <a:lnTo>
                  <a:pt x="3181870" y="38100"/>
                </a:lnTo>
                <a:close/>
              </a:path>
              <a:path w="4731384" h="1409700">
                <a:moveTo>
                  <a:pt x="3418255" y="38100"/>
                </a:moveTo>
                <a:lnTo>
                  <a:pt x="3355403" y="38100"/>
                </a:lnTo>
                <a:lnTo>
                  <a:pt x="3367011" y="25400"/>
                </a:lnTo>
                <a:lnTo>
                  <a:pt x="3430841" y="25400"/>
                </a:lnTo>
                <a:lnTo>
                  <a:pt x="3418255" y="38100"/>
                </a:lnTo>
                <a:close/>
              </a:path>
              <a:path w="4731384" h="1409700">
                <a:moveTo>
                  <a:pt x="3976357" y="38100"/>
                </a:moveTo>
                <a:lnTo>
                  <a:pt x="3935044" y="38100"/>
                </a:lnTo>
                <a:lnTo>
                  <a:pt x="3915143" y="25400"/>
                </a:lnTo>
                <a:lnTo>
                  <a:pt x="3957408" y="25400"/>
                </a:lnTo>
                <a:lnTo>
                  <a:pt x="3976357" y="38100"/>
                </a:lnTo>
                <a:close/>
              </a:path>
              <a:path w="4731384" h="1409700">
                <a:moveTo>
                  <a:pt x="2237359" y="50800"/>
                </a:moveTo>
                <a:lnTo>
                  <a:pt x="1852726" y="50800"/>
                </a:lnTo>
                <a:lnTo>
                  <a:pt x="1871510" y="38100"/>
                </a:lnTo>
                <a:lnTo>
                  <a:pt x="2223820" y="38100"/>
                </a:lnTo>
                <a:lnTo>
                  <a:pt x="2237359" y="50800"/>
                </a:lnTo>
                <a:close/>
              </a:path>
              <a:path w="4731384" h="1409700">
                <a:moveTo>
                  <a:pt x="2594229" y="50800"/>
                </a:moveTo>
                <a:lnTo>
                  <a:pt x="2553385" y="50800"/>
                </a:lnTo>
                <a:lnTo>
                  <a:pt x="2565374" y="38100"/>
                </a:lnTo>
                <a:lnTo>
                  <a:pt x="2607183" y="38100"/>
                </a:lnTo>
                <a:lnTo>
                  <a:pt x="2594229" y="50800"/>
                </a:lnTo>
                <a:close/>
              </a:path>
              <a:path w="4731384" h="1409700">
                <a:moveTo>
                  <a:pt x="3212757" y="50800"/>
                </a:moveTo>
                <a:lnTo>
                  <a:pt x="3178073" y="50800"/>
                </a:lnTo>
                <a:lnTo>
                  <a:pt x="3167392" y="38100"/>
                </a:lnTo>
                <a:lnTo>
                  <a:pt x="3202711" y="38100"/>
                </a:lnTo>
                <a:lnTo>
                  <a:pt x="3212757" y="50800"/>
                </a:lnTo>
                <a:close/>
              </a:path>
              <a:path w="4731384" h="1409700">
                <a:moveTo>
                  <a:pt x="3358921" y="50800"/>
                </a:moveTo>
                <a:lnTo>
                  <a:pt x="3321964" y="50800"/>
                </a:lnTo>
                <a:lnTo>
                  <a:pt x="3332873" y="38100"/>
                </a:lnTo>
                <a:lnTo>
                  <a:pt x="3370440" y="38100"/>
                </a:lnTo>
                <a:lnTo>
                  <a:pt x="3358921" y="50800"/>
                </a:lnTo>
                <a:close/>
              </a:path>
              <a:path w="4731384" h="1409700">
                <a:moveTo>
                  <a:pt x="4012488" y="50800"/>
                </a:moveTo>
                <a:lnTo>
                  <a:pt x="3972941" y="50800"/>
                </a:lnTo>
                <a:lnTo>
                  <a:pt x="3954144" y="38100"/>
                </a:lnTo>
                <a:lnTo>
                  <a:pt x="3994721" y="38100"/>
                </a:lnTo>
                <a:lnTo>
                  <a:pt x="4012488" y="50800"/>
                </a:lnTo>
                <a:close/>
              </a:path>
              <a:path w="4731384" h="1409700">
                <a:moveTo>
                  <a:pt x="1854517" y="63500"/>
                </a:moveTo>
                <a:lnTo>
                  <a:pt x="1780603" y="63500"/>
                </a:lnTo>
                <a:lnTo>
                  <a:pt x="1798154" y="50800"/>
                </a:lnTo>
                <a:lnTo>
                  <a:pt x="1873211" y="50800"/>
                </a:lnTo>
                <a:lnTo>
                  <a:pt x="1854517" y="63500"/>
                </a:lnTo>
                <a:close/>
              </a:path>
              <a:path w="4731384" h="1409700">
                <a:moveTo>
                  <a:pt x="2315375" y="63500"/>
                </a:moveTo>
                <a:lnTo>
                  <a:pt x="2235682" y="63500"/>
                </a:lnTo>
                <a:lnTo>
                  <a:pt x="2222220" y="50800"/>
                </a:lnTo>
                <a:lnTo>
                  <a:pt x="2302776" y="50800"/>
                </a:lnTo>
                <a:lnTo>
                  <a:pt x="2315375" y="63500"/>
                </a:lnTo>
                <a:close/>
              </a:path>
              <a:path w="4731384" h="1409700">
                <a:moveTo>
                  <a:pt x="2557919" y="63500"/>
                </a:moveTo>
                <a:lnTo>
                  <a:pt x="2530525" y="63500"/>
                </a:lnTo>
                <a:lnTo>
                  <a:pt x="2541765" y="50800"/>
                </a:lnTo>
                <a:lnTo>
                  <a:pt x="2569781" y="50800"/>
                </a:lnTo>
                <a:lnTo>
                  <a:pt x="2557919" y="63500"/>
                </a:lnTo>
                <a:close/>
              </a:path>
              <a:path w="4731384" h="1409700">
                <a:moveTo>
                  <a:pt x="3241357" y="63500"/>
                </a:moveTo>
                <a:lnTo>
                  <a:pt x="3208337" y="63500"/>
                </a:lnTo>
                <a:lnTo>
                  <a:pt x="3198393" y="50800"/>
                </a:lnTo>
                <a:lnTo>
                  <a:pt x="3232086" y="50800"/>
                </a:lnTo>
                <a:lnTo>
                  <a:pt x="3241357" y="63500"/>
                </a:lnTo>
                <a:close/>
              </a:path>
              <a:path w="4731384" h="1409700">
                <a:moveTo>
                  <a:pt x="3326053" y="63500"/>
                </a:moveTo>
                <a:lnTo>
                  <a:pt x="3290709" y="63500"/>
                </a:lnTo>
                <a:lnTo>
                  <a:pt x="3300882" y="50800"/>
                </a:lnTo>
                <a:lnTo>
                  <a:pt x="3336874" y="50800"/>
                </a:lnTo>
                <a:lnTo>
                  <a:pt x="3326053" y="63500"/>
                </a:lnTo>
                <a:close/>
              </a:path>
              <a:path w="4731384" h="1409700">
                <a:moveTo>
                  <a:pt x="4077068" y="76200"/>
                </a:moveTo>
                <a:lnTo>
                  <a:pt x="4056913" y="76200"/>
                </a:lnTo>
                <a:lnTo>
                  <a:pt x="4041279" y="63500"/>
                </a:lnTo>
                <a:lnTo>
                  <a:pt x="4025303" y="63500"/>
                </a:lnTo>
                <a:lnTo>
                  <a:pt x="4008323" y="50800"/>
                </a:lnTo>
                <a:lnTo>
                  <a:pt x="4046118" y="50800"/>
                </a:lnTo>
                <a:lnTo>
                  <a:pt x="4061942" y="63500"/>
                </a:lnTo>
                <a:lnTo>
                  <a:pt x="4077068" y="76200"/>
                </a:lnTo>
                <a:close/>
              </a:path>
              <a:path w="4731384" h="1409700">
                <a:moveTo>
                  <a:pt x="1783181" y="76200"/>
                </a:moveTo>
                <a:lnTo>
                  <a:pt x="1730019" y="76200"/>
                </a:lnTo>
                <a:lnTo>
                  <a:pt x="1746529" y="63500"/>
                </a:lnTo>
                <a:lnTo>
                  <a:pt x="1800631" y="63500"/>
                </a:lnTo>
                <a:lnTo>
                  <a:pt x="1783181" y="76200"/>
                </a:lnTo>
                <a:close/>
              </a:path>
              <a:path w="4731384" h="1409700">
                <a:moveTo>
                  <a:pt x="2375750" y="76200"/>
                </a:moveTo>
                <a:lnTo>
                  <a:pt x="2312873" y="76200"/>
                </a:lnTo>
                <a:lnTo>
                  <a:pt x="2300338" y="63500"/>
                </a:lnTo>
                <a:lnTo>
                  <a:pt x="2364054" y="63500"/>
                </a:lnTo>
                <a:lnTo>
                  <a:pt x="2375750" y="76200"/>
                </a:lnTo>
                <a:close/>
              </a:path>
              <a:path w="4731384" h="1409700">
                <a:moveTo>
                  <a:pt x="2525090" y="76200"/>
                </a:moveTo>
                <a:lnTo>
                  <a:pt x="2499258" y="76200"/>
                </a:lnTo>
                <a:lnTo>
                  <a:pt x="2509266" y="63500"/>
                </a:lnTo>
                <a:lnTo>
                  <a:pt x="2535770" y="63500"/>
                </a:lnTo>
                <a:lnTo>
                  <a:pt x="2525090" y="76200"/>
                </a:lnTo>
                <a:close/>
              </a:path>
              <a:path w="4731384" h="1409700">
                <a:moveTo>
                  <a:pt x="3261868" y="76200"/>
                </a:moveTo>
                <a:lnTo>
                  <a:pt x="3244989" y="76200"/>
                </a:lnTo>
                <a:lnTo>
                  <a:pt x="3236125" y="63500"/>
                </a:lnTo>
                <a:lnTo>
                  <a:pt x="3259061" y="63500"/>
                </a:lnTo>
                <a:lnTo>
                  <a:pt x="3264797" y="72203"/>
                </a:lnTo>
                <a:lnTo>
                  <a:pt x="3261868" y="76200"/>
                </a:lnTo>
                <a:close/>
              </a:path>
              <a:path w="4731384" h="1409700">
                <a:moveTo>
                  <a:pt x="3285744" y="76200"/>
                </a:moveTo>
                <a:lnTo>
                  <a:pt x="3267430" y="76200"/>
                </a:lnTo>
                <a:lnTo>
                  <a:pt x="3264797" y="72203"/>
                </a:lnTo>
                <a:lnTo>
                  <a:pt x="3271177" y="63500"/>
                </a:lnTo>
                <a:lnTo>
                  <a:pt x="3295535" y="63500"/>
                </a:lnTo>
                <a:lnTo>
                  <a:pt x="3285744" y="76200"/>
                </a:lnTo>
                <a:close/>
              </a:path>
              <a:path w="4731384" h="1409700">
                <a:moveTo>
                  <a:pt x="3267430" y="76200"/>
                </a:moveTo>
                <a:lnTo>
                  <a:pt x="3261868" y="76200"/>
                </a:lnTo>
                <a:lnTo>
                  <a:pt x="3264797" y="72203"/>
                </a:lnTo>
                <a:lnTo>
                  <a:pt x="3267430" y="76200"/>
                </a:lnTo>
                <a:close/>
              </a:path>
              <a:path w="4731384" h="1409700">
                <a:moveTo>
                  <a:pt x="1733245" y="88900"/>
                </a:moveTo>
                <a:lnTo>
                  <a:pt x="1682826" y="88900"/>
                </a:lnTo>
                <a:lnTo>
                  <a:pt x="1698167" y="76200"/>
                </a:lnTo>
                <a:lnTo>
                  <a:pt x="1749640" y="76200"/>
                </a:lnTo>
                <a:lnTo>
                  <a:pt x="1733245" y="88900"/>
                </a:lnTo>
                <a:close/>
              </a:path>
              <a:path w="4731384" h="1409700">
                <a:moveTo>
                  <a:pt x="2420632" y="88900"/>
                </a:moveTo>
                <a:lnTo>
                  <a:pt x="2372487" y="88900"/>
                </a:lnTo>
                <a:lnTo>
                  <a:pt x="2360866" y="76200"/>
                </a:lnTo>
                <a:lnTo>
                  <a:pt x="2409710" y="76200"/>
                </a:lnTo>
                <a:lnTo>
                  <a:pt x="2420632" y="88900"/>
                </a:lnTo>
                <a:close/>
              </a:path>
              <a:path w="4731384" h="1409700">
                <a:moveTo>
                  <a:pt x="2505278" y="88900"/>
                </a:moveTo>
                <a:lnTo>
                  <a:pt x="2480525" y="88900"/>
                </a:lnTo>
                <a:lnTo>
                  <a:pt x="2489669" y="76200"/>
                </a:lnTo>
                <a:lnTo>
                  <a:pt x="2515120" y="76200"/>
                </a:lnTo>
                <a:lnTo>
                  <a:pt x="2505278" y="88900"/>
                </a:lnTo>
                <a:close/>
              </a:path>
              <a:path w="4731384" h="1409700">
                <a:moveTo>
                  <a:pt x="3264382" y="88900"/>
                </a:moveTo>
                <a:lnTo>
                  <a:pt x="3253333" y="76200"/>
                </a:lnTo>
                <a:lnTo>
                  <a:pt x="3276447" y="76200"/>
                </a:lnTo>
                <a:lnTo>
                  <a:pt x="3264382" y="88900"/>
                </a:lnTo>
                <a:close/>
              </a:path>
              <a:path w="4731384" h="1409700">
                <a:moveTo>
                  <a:pt x="4105135" y="88900"/>
                </a:moveTo>
                <a:lnTo>
                  <a:pt x="4085691" y="88900"/>
                </a:lnTo>
                <a:lnTo>
                  <a:pt x="4071480" y="76200"/>
                </a:lnTo>
                <a:lnTo>
                  <a:pt x="4091470" y="76200"/>
                </a:lnTo>
                <a:lnTo>
                  <a:pt x="4105135" y="88900"/>
                </a:lnTo>
                <a:close/>
              </a:path>
              <a:path w="4731384" h="1409700">
                <a:moveTo>
                  <a:pt x="1686725" y="101600"/>
                </a:moveTo>
                <a:lnTo>
                  <a:pt x="1653387" y="101600"/>
                </a:lnTo>
                <a:lnTo>
                  <a:pt x="1667890" y="88900"/>
                </a:lnTo>
                <a:lnTo>
                  <a:pt x="1701952" y="88900"/>
                </a:lnTo>
                <a:lnTo>
                  <a:pt x="1686725" y="101600"/>
                </a:lnTo>
                <a:close/>
              </a:path>
              <a:path w="4731384" h="1409700">
                <a:moveTo>
                  <a:pt x="2452103" y="101600"/>
                </a:moveTo>
                <a:lnTo>
                  <a:pt x="2416708" y="101600"/>
                </a:lnTo>
                <a:lnTo>
                  <a:pt x="2405875" y="88900"/>
                </a:lnTo>
                <a:lnTo>
                  <a:pt x="2441829" y="88900"/>
                </a:lnTo>
                <a:lnTo>
                  <a:pt x="2452103" y="101600"/>
                </a:lnTo>
                <a:close/>
              </a:path>
              <a:path w="4731384" h="1409700">
                <a:moveTo>
                  <a:pt x="2478913" y="101600"/>
                </a:moveTo>
                <a:lnTo>
                  <a:pt x="2463584" y="101600"/>
                </a:lnTo>
                <a:lnTo>
                  <a:pt x="2471826" y="88900"/>
                </a:lnTo>
                <a:lnTo>
                  <a:pt x="2487422" y="88900"/>
                </a:lnTo>
                <a:lnTo>
                  <a:pt x="2478913" y="101600"/>
                </a:lnTo>
                <a:close/>
              </a:path>
              <a:path w="4731384" h="1409700">
                <a:moveTo>
                  <a:pt x="4141444" y="114300"/>
                </a:moveTo>
                <a:lnTo>
                  <a:pt x="4123067" y="114300"/>
                </a:lnTo>
                <a:lnTo>
                  <a:pt x="4111180" y="101600"/>
                </a:lnTo>
                <a:lnTo>
                  <a:pt x="4098937" y="101600"/>
                </a:lnTo>
                <a:lnTo>
                  <a:pt x="4085488" y="88900"/>
                </a:lnTo>
                <a:lnTo>
                  <a:pt x="4118038" y="88900"/>
                </a:lnTo>
                <a:lnTo>
                  <a:pt x="4130166" y="101600"/>
                </a:lnTo>
                <a:lnTo>
                  <a:pt x="4141444" y="114300"/>
                </a:lnTo>
                <a:close/>
              </a:path>
              <a:path w="4731384" h="1409700">
                <a:moveTo>
                  <a:pt x="1643976" y="114300"/>
                </a:moveTo>
                <a:lnTo>
                  <a:pt x="1612506" y="114300"/>
                </a:lnTo>
                <a:lnTo>
                  <a:pt x="1625688" y="101600"/>
                </a:lnTo>
                <a:lnTo>
                  <a:pt x="1657921" y="101600"/>
                </a:lnTo>
                <a:lnTo>
                  <a:pt x="1643976" y="114300"/>
                </a:lnTo>
                <a:close/>
              </a:path>
              <a:path w="4731384" h="1409700">
                <a:moveTo>
                  <a:pt x="2460853" y="114300"/>
                </a:moveTo>
                <a:lnTo>
                  <a:pt x="2447645" y="114300"/>
                </a:lnTo>
                <a:lnTo>
                  <a:pt x="2437460" y="101600"/>
                </a:lnTo>
                <a:lnTo>
                  <a:pt x="2471254" y="101600"/>
                </a:lnTo>
                <a:lnTo>
                  <a:pt x="2460853" y="114300"/>
                </a:lnTo>
                <a:close/>
              </a:path>
              <a:path w="4731384" h="1409700">
                <a:moveTo>
                  <a:pt x="1290535" y="127000"/>
                </a:moveTo>
                <a:lnTo>
                  <a:pt x="1034656" y="127000"/>
                </a:lnTo>
                <a:lnTo>
                  <a:pt x="1052931" y="114300"/>
                </a:lnTo>
                <a:lnTo>
                  <a:pt x="1266012" y="114300"/>
                </a:lnTo>
                <a:lnTo>
                  <a:pt x="1290535" y="127000"/>
                </a:lnTo>
                <a:close/>
              </a:path>
              <a:path w="4731384" h="1409700">
                <a:moveTo>
                  <a:pt x="1617738" y="127000"/>
                </a:moveTo>
                <a:lnTo>
                  <a:pt x="1587588" y="127000"/>
                </a:lnTo>
                <a:lnTo>
                  <a:pt x="1599806" y="114300"/>
                </a:lnTo>
                <a:lnTo>
                  <a:pt x="1630768" y="114300"/>
                </a:lnTo>
                <a:lnTo>
                  <a:pt x="1617738" y="127000"/>
                </a:lnTo>
                <a:close/>
              </a:path>
              <a:path w="4731384" h="1409700">
                <a:moveTo>
                  <a:pt x="4156875" y="127000"/>
                </a:moveTo>
                <a:lnTo>
                  <a:pt x="4138917" y="127000"/>
                </a:lnTo>
                <a:lnTo>
                  <a:pt x="4133697" y="114300"/>
                </a:lnTo>
                <a:lnTo>
                  <a:pt x="4151960" y="114300"/>
                </a:lnTo>
                <a:lnTo>
                  <a:pt x="4156875" y="127000"/>
                </a:lnTo>
                <a:close/>
              </a:path>
              <a:path w="4731384" h="1409700">
                <a:moveTo>
                  <a:pt x="1035545" y="139700"/>
                </a:moveTo>
                <a:lnTo>
                  <a:pt x="911313" y="139700"/>
                </a:lnTo>
                <a:lnTo>
                  <a:pt x="928395" y="127000"/>
                </a:lnTo>
                <a:lnTo>
                  <a:pt x="1053757" y="127000"/>
                </a:lnTo>
                <a:lnTo>
                  <a:pt x="1035545" y="139700"/>
                </a:lnTo>
                <a:close/>
              </a:path>
              <a:path w="4731384" h="1409700">
                <a:moveTo>
                  <a:pt x="1431505" y="139700"/>
                </a:moveTo>
                <a:lnTo>
                  <a:pt x="1289710" y="139700"/>
                </a:lnTo>
                <a:lnTo>
                  <a:pt x="1265275" y="127000"/>
                </a:lnTo>
                <a:lnTo>
                  <a:pt x="1408811" y="127000"/>
                </a:lnTo>
                <a:lnTo>
                  <a:pt x="1431505" y="139700"/>
                </a:lnTo>
                <a:close/>
              </a:path>
              <a:path w="4731384" h="1409700">
                <a:moveTo>
                  <a:pt x="1593418" y="139700"/>
                </a:moveTo>
                <a:lnTo>
                  <a:pt x="1564639" y="139700"/>
                </a:lnTo>
                <a:lnTo>
                  <a:pt x="1575854" y="127000"/>
                </a:lnTo>
                <a:lnTo>
                  <a:pt x="1605483" y="127000"/>
                </a:lnTo>
                <a:lnTo>
                  <a:pt x="1593418" y="139700"/>
                </a:lnTo>
                <a:close/>
              </a:path>
              <a:path w="4731384" h="1409700">
                <a:moveTo>
                  <a:pt x="4170324" y="139700"/>
                </a:moveTo>
                <a:lnTo>
                  <a:pt x="4152874" y="139700"/>
                </a:lnTo>
                <a:lnTo>
                  <a:pt x="4148302" y="127000"/>
                </a:lnTo>
                <a:lnTo>
                  <a:pt x="4166069" y="127000"/>
                </a:lnTo>
                <a:lnTo>
                  <a:pt x="4170324" y="139700"/>
                </a:lnTo>
                <a:close/>
              </a:path>
              <a:path w="4731384" h="1409700">
                <a:moveTo>
                  <a:pt x="913130" y="152400"/>
                </a:moveTo>
                <a:lnTo>
                  <a:pt x="828890" y="152400"/>
                </a:lnTo>
                <a:lnTo>
                  <a:pt x="844956" y="139700"/>
                </a:lnTo>
                <a:lnTo>
                  <a:pt x="930148" y="139700"/>
                </a:lnTo>
                <a:lnTo>
                  <a:pt x="913130" y="152400"/>
                </a:lnTo>
                <a:close/>
              </a:path>
              <a:path w="4731384" h="1409700">
                <a:moveTo>
                  <a:pt x="1497406" y="152400"/>
                </a:moveTo>
                <a:lnTo>
                  <a:pt x="1429588" y="152400"/>
                </a:lnTo>
                <a:lnTo>
                  <a:pt x="1406994" y="139700"/>
                </a:lnTo>
                <a:lnTo>
                  <a:pt x="1475816" y="139700"/>
                </a:lnTo>
                <a:lnTo>
                  <a:pt x="1497406" y="152400"/>
                </a:lnTo>
                <a:close/>
              </a:path>
              <a:path w="4731384" h="1409700">
                <a:moveTo>
                  <a:pt x="1571116" y="152400"/>
                </a:moveTo>
                <a:lnTo>
                  <a:pt x="1543748" y="152400"/>
                </a:lnTo>
                <a:lnTo>
                  <a:pt x="1553921" y="139700"/>
                </a:lnTo>
                <a:lnTo>
                  <a:pt x="1582165" y="139700"/>
                </a:lnTo>
                <a:lnTo>
                  <a:pt x="1571116" y="152400"/>
                </a:lnTo>
                <a:close/>
              </a:path>
              <a:path w="4731384" h="1409700">
                <a:moveTo>
                  <a:pt x="4181729" y="152400"/>
                </a:moveTo>
                <a:lnTo>
                  <a:pt x="4164787" y="152400"/>
                </a:lnTo>
                <a:lnTo>
                  <a:pt x="4160901" y="139700"/>
                </a:lnTo>
                <a:lnTo>
                  <a:pt x="4178160" y="139700"/>
                </a:lnTo>
                <a:lnTo>
                  <a:pt x="4181729" y="152400"/>
                </a:lnTo>
                <a:close/>
              </a:path>
              <a:path w="4731384" h="1409700">
                <a:moveTo>
                  <a:pt x="831418" y="165100"/>
                </a:moveTo>
                <a:lnTo>
                  <a:pt x="782040" y="165100"/>
                </a:lnTo>
                <a:lnTo>
                  <a:pt x="797433" y="152400"/>
                </a:lnTo>
                <a:lnTo>
                  <a:pt x="847407" y="152400"/>
                </a:lnTo>
                <a:lnTo>
                  <a:pt x="831418" y="165100"/>
                </a:lnTo>
                <a:close/>
              </a:path>
              <a:path w="4731384" h="1409700">
                <a:moveTo>
                  <a:pt x="1550936" y="165100"/>
                </a:moveTo>
                <a:lnTo>
                  <a:pt x="1494929" y="165100"/>
                </a:lnTo>
                <a:lnTo>
                  <a:pt x="1473441" y="152400"/>
                </a:lnTo>
                <a:lnTo>
                  <a:pt x="1560944" y="152400"/>
                </a:lnTo>
                <a:lnTo>
                  <a:pt x="1550936" y="165100"/>
                </a:lnTo>
                <a:close/>
              </a:path>
              <a:path w="4731384" h="1409700">
                <a:moveTo>
                  <a:pt x="4190987" y="165100"/>
                </a:moveTo>
                <a:lnTo>
                  <a:pt x="4174616" y="165100"/>
                </a:lnTo>
                <a:lnTo>
                  <a:pt x="4171429" y="152400"/>
                </a:lnTo>
                <a:lnTo>
                  <a:pt x="4188142" y="152400"/>
                </a:lnTo>
                <a:lnTo>
                  <a:pt x="4190987" y="165100"/>
                </a:lnTo>
                <a:close/>
              </a:path>
              <a:path w="4731384" h="1409700">
                <a:moveTo>
                  <a:pt x="785037" y="177800"/>
                </a:moveTo>
                <a:lnTo>
                  <a:pt x="737349" y="177800"/>
                </a:lnTo>
                <a:lnTo>
                  <a:pt x="752005" y="165100"/>
                </a:lnTo>
                <a:lnTo>
                  <a:pt x="800341" y="165100"/>
                </a:lnTo>
                <a:lnTo>
                  <a:pt x="785037" y="177800"/>
                </a:lnTo>
                <a:close/>
              </a:path>
              <a:path w="4731384" h="1409700">
                <a:moveTo>
                  <a:pt x="4195838" y="177800"/>
                </a:moveTo>
                <a:lnTo>
                  <a:pt x="4182287" y="177800"/>
                </a:lnTo>
                <a:lnTo>
                  <a:pt x="4179836" y="165100"/>
                </a:lnTo>
                <a:lnTo>
                  <a:pt x="4190847" y="165100"/>
                </a:lnTo>
                <a:lnTo>
                  <a:pt x="4195838" y="177800"/>
                </a:lnTo>
                <a:close/>
              </a:path>
              <a:path w="4731384" h="1409700">
                <a:moveTo>
                  <a:pt x="4195838" y="177800"/>
                </a:moveTo>
                <a:lnTo>
                  <a:pt x="4190847" y="165100"/>
                </a:lnTo>
                <a:lnTo>
                  <a:pt x="4193862" y="166762"/>
                </a:lnTo>
                <a:lnTo>
                  <a:pt x="4195838" y="177800"/>
                </a:lnTo>
                <a:close/>
              </a:path>
              <a:path w="4731384" h="1409700">
                <a:moveTo>
                  <a:pt x="4193862" y="166762"/>
                </a:moveTo>
                <a:lnTo>
                  <a:pt x="4190847" y="165100"/>
                </a:lnTo>
                <a:lnTo>
                  <a:pt x="4193565" y="165100"/>
                </a:lnTo>
                <a:lnTo>
                  <a:pt x="4193862" y="166762"/>
                </a:lnTo>
                <a:close/>
              </a:path>
              <a:path w="4731384" h="1409700">
                <a:moveTo>
                  <a:pt x="4213885" y="177800"/>
                </a:moveTo>
                <a:lnTo>
                  <a:pt x="4195838" y="177800"/>
                </a:lnTo>
                <a:lnTo>
                  <a:pt x="4193862" y="166762"/>
                </a:lnTo>
                <a:lnTo>
                  <a:pt x="4213885" y="177800"/>
                </a:lnTo>
                <a:close/>
              </a:path>
              <a:path w="4731384" h="1409700">
                <a:moveTo>
                  <a:pt x="726592" y="190500"/>
                </a:moveTo>
                <a:lnTo>
                  <a:pt x="694956" y="190500"/>
                </a:lnTo>
                <a:lnTo>
                  <a:pt x="708825" y="177800"/>
                </a:lnTo>
                <a:lnTo>
                  <a:pt x="740892" y="177800"/>
                </a:lnTo>
                <a:lnTo>
                  <a:pt x="726592" y="190500"/>
                </a:lnTo>
                <a:close/>
              </a:path>
              <a:path w="4731384" h="1409700">
                <a:moveTo>
                  <a:pt x="4301985" y="190500"/>
                </a:moveTo>
                <a:lnTo>
                  <a:pt x="4212323" y="190500"/>
                </a:lnTo>
                <a:lnTo>
                  <a:pt x="4185856" y="177800"/>
                </a:lnTo>
                <a:lnTo>
                  <a:pt x="4280636" y="177800"/>
                </a:lnTo>
                <a:lnTo>
                  <a:pt x="4301985" y="190500"/>
                </a:lnTo>
                <a:close/>
              </a:path>
              <a:path w="4731384" h="1409700">
                <a:moveTo>
                  <a:pt x="685520" y="203200"/>
                </a:moveTo>
                <a:lnTo>
                  <a:pt x="655027" y="203200"/>
                </a:lnTo>
                <a:lnTo>
                  <a:pt x="668058" y="190500"/>
                </a:lnTo>
                <a:lnTo>
                  <a:pt x="699020" y="190500"/>
                </a:lnTo>
                <a:lnTo>
                  <a:pt x="685520" y="203200"/>
                </a:lnTo>
                <a:close/>
              </a:path>
              <a:path w="4731384" h="1409700">
                <a:moveTo>
                  <a:pt x="4363008" y="203200"/>
                </a:moveTo>
                <a:lnTo>
                  <a:pt x="4299483" y="203200"/>
                </a:lnTo>
                <a:lnTo>
                  <a:pt x="4278249" y="190500"/>
                </a:lnTo>
                <a:lnTo>
                  <a:pt x="4343196" y="190500"/>
                </a:lnTo>
                <a:lnTo>
                  <a:pt x="4363008" y="203200"/>
                </a:lnTo>
                <a:close/>
              </a:path>
              <a:path w="4731384" h="1409700">
                <a:moveTo>
                  <a:pt x="659536" y="215900"/>
                </a:moveTo>
                <a:lnTo>
                  <a:pt x="617689" y="215900"/>
                </a:lnTo>
                <a:lnTo>
                  <a:pt x="629843" y="203200"/>
                </a:lnTo>
                <a:lnTo>
                  <a:pt x="672477" y="203200"/>
                </a:lnTo>
                <a:lnTo>
                  <a:pt x="659536" y="215900"/>
                </a:lnTo>
                <a:close/>
              </a:path>
              <a:path w="4731384" h="1409700">
                <a:moveTo>
                  <a:pt x="4400994" y="215900"/>
                </a:moveTo>
                <a:lnTo>
                  <a:pt x="4359744" y="215900"/>
                </a:lnTo>
                <a:lnTo>
                  <a:pt x="4340059" y="203200"/>
                </a:lnTo>
                <a:lnTo>
                  <a:pt x="4382287" y="203200"/>
                </a:lnTo>
                <a:lnTo>
                  <a:pt x="4400994" y="215900"/>
                </a:lnTo>
                <a:close/>
              </a:path>
              <a:path w="4731384" h="1409700">
                <a:moveTo>
                  <a:pt x="622795" y="228600"/>
                </a:moveTo>
                <a:lnTo>
                  <a:pt x="594334" y="228600"/>
                </a:lnTo>
                <a:lnTo>
                  <a:pt x="605853" y="215900"/>
                </a:lnTo>
                <a:lnTo>
                  <a:pt x="634834" y="215900"/>
                </a:lnTo>
                <a:lnTo>
                  <a:pt x="622795" y="228600"/>
                </a:lnTo>
                <a:close/>
              </a:path>
              <a:path w="4731384" h="1409700">
                <a:moveTo>
                  <a:pt x="4436605" y="228600"/>
                </a:moveTo>
                <a:lnTo>
                  <a:pt x="4397171" y="228600"/>
                </a:lnTo>
                <a:lnTo>
                  <a:pt x="4378604" y="215900"/>
                </a:lnTo>
                <a:lnTo>
                  <a:pt x="4419104" y="215900"/>
                </a:lnTo>
                <a:lnTo>
                  <a:pt x="4436605" y="228600"/>
                </a:lnTo>
                <a:close/>
              </a:path>
              <a:path w="4731384" h="1409700">
                <a:moveTo>
                  <a:pt x="599859" y="241300"/>
                </a:moveTo>
                <a:lnTo>
                  <a:pt x="572236" y="241300"/>
                </a:lnTo>
                <a:lnTo>
                  <a:pt x="583120" y="228600"/>
                </a:lnTo>
                <a:lnTo>
                  <a:pt x="611276" y="228600"/>
                </a:lnTo>
                <a:lnTo>
                  <a:pt x="599859" y="241300"/>
                </a:lnTo>
                <a:close/>
              </a:path>
              <a:path w="4731384" h="1409700">
                <a:moveTo>
                  <a:pt x="4469688" y="241300"/>
                </a:moveTo>
                <a:lnTo>
                  <a:pt x="4432185" y="241300"/>
                </a:lnTo>
                <a:lnTo>
                  <a:pt x="4414837" y="228600"/>
                </a:lnTo>
                <a:lnTo>
                  <a:pt x="4453470" y="228600"/>
                </a:lnTo>
                <a:lnTo>
                  <a:pt x="4469688" y="241300"/>
                </a:lnTo>
                <a:close/>
              </a:path>
              <a:path w="4731384" h="1409700">
                <a:moveTo>
                  <a:pt x="578218" y="254000"/>
                </a:moveTo>
                <a:lnTo>
                  <a:pt x="551459" y="254000"/>
                </a:lnTo>
                <a:lnTo>
                  <a:pt x="561682" y="241300"/>
                </a:lnTo>
                <a:lnTo>
                  <a:pt x="588987" y="241300"/>
                </a:lnTo>
                <a:lnTo>
                  <a:pt x="578218" y="254000"/>
                </a:lnTo>
                <a:close/>
              </a:path>
              <a:path w="4731384" h="1409700">
                <a:moveTo>
                  <a:pt x="4514215" y="266700"/>
                </a:moveTo>
                <a:lnTo>
                  <a:pt x="4494301" y="266700"/>
                </a:lnTo>
                <a:lnTo>
                  <a:pt x="4479632" y="254000"/>
                </a:lnTo>
                <a:lnTo>
                  <a:pt x="4464621" y="254000"/>
                </a:lnTo>
                <a:lnTo>
                  <a:pt x="4448568" y="241300"/>
                </a:lnTo>
                <a:lnTo>
                  <a:pt x="4485233" y="241300"/>
                </a:lnTo>
                <a:lnTo>
                  <a:pt x="4500079" y="254000"/>
                </a:lnTo>
                <a:lnTo>
                  <a:pt x="4514215" y="266700"/>
                </a:lnTo>
                <a:close/>
              </a:path>
              <a:path w="4731384" h="1409700">
                <a:moveTo>
                  <a:pt x="548284" y="266700"/>
                </a:moveTo>
                <a:lnTo>
                  <a:pt x="532041" y="266700"/>
                </a:lnTo>
                <a:lnTo>
                  <a:pt x="541578" y="254000"/>
                </a:lnTo>
                <a:lnTo>
                  <a:pt x="558038" y="254000"/>
                </a:lnTo>
                <a:lnTo>
                  <a:pt x="548284" y="266700"/>
                </a:lnTo>
                <a:close/>
              </a:path>
              <a:path w="4731384" h="1409700">
                <a:moveTo>
                  <a:pt x="530085" y="279400"/>
                </a:moveTo>
                <a:lnTo>
                  <a:pt x="514032" y="279400"/>
                </a:lnTo>
                <a:lnTo>
                  <a:pt x="522859" y="266700"/>
                </a:lnTo>
                <a:lnTo>
                  <a:pt x="539140" y="266700"/>
                </a:lnTo>
                <a:lnTo>
                  <a:pt x="530085" y="279400"/>
                </a:lnTo>
                <a:close/>
              </a:path>
              <a:path w="4731384" h="1409700">
                <a:moveTo>
                  <a:pt x="4540262" y="279400"/>
                </a:moveTo>
                <a:lnTo>
                  <a:pt x="4521034" y="279400"/>
                </a:lnTo>
                <a:lnTo>
                  <a:pt x="4507839" y="266700"/>
                </a:lnTo>
                <a:lnTo>
                  <a:pt x="4527613" y="266700"/>
                </a:lnTo>
                <a:lnTo>
                  <a:pt x="4540262" y="279400"/>
                </a:lnTo>
                <a:close/>
              </a:path>
              <a:path w="4731384" h="1409700">
                <a:moveTo>
                  <a:pt x="513359" y="292100"/>
                </a:moveTo>
                <a:lnTo>
                  <a:pt x="497471" y="292100"/>
                </a:lnTo>
                <a:lnTo>
                  <a:pt x="505574" y="279400"/>
                </a:lnTo>
                <a:lnTo>
                  <a:pt x="521677" y="279400"/>
                </a:lnTo>
                <a:lnTo>
                  <a:pt x="513359" y="292100"/>
                </a:lnTo>
                <a:close/>
              </a:path>
              <a:path w="4731384" h="1409700">
                <a:moveTo>
                  <a:pt x="4563173" y="292100"/>
                </a:moveTo>
                <a:lnTo>
                  <a:pt x="4533252" y="292100"/>
                </a:lnTo>
                <a:lnTo>
                  <a:pt x="4520831" y="279400"/>
                </a:lnTo>
                <a:lnTo>
                  <a:pt x="4552124" y="279400"/>
                </a:lnTo>
                <a:lnTo>
                  <a:pt x="4563173" y="292100"/>
                </a:lnTo>
                <a:close/>
              </a:path>
              <a:path w="4731384" h="1409700">
                <a:moveTo>
                  <a:pt x="498144" y="304800"/>
                </a:moveTo>
                <a:lnTo>
                  <a:pt x="482422" y="304800"/>
                </a:lnTo>
                <a:lnTo>
                  <a:pt x="489762" y="292100"/>
                </a:lnTo>
                <a:lnTo>
                  <a:pt x="505713" y="292100"/>
                </a:lnTo>
                <a:lnTo>
                  <a:pt x="498144" y="304800"/>
                </a:lnTo>
                <a:close/>
              </a:path>
              <a:path w="4731384" h="1409700">
                <a:moveTo>
                  <a:pt x="4573447" y="304800"/>
                </a:moveTo>
                <a:lnTo>
                  <a:pt x="4555261" y="304800"/>
                </a:lnTo>
                <a:lnTo>
                  <a:pt x="4544441" y="292100"/>
                </a:lnTo>
                <a:lnTo>
                  <a:pt x="4568431" y="292100"/>
                </a:lnTo>
                <a:lnTo>
                  <a:pt x="4573447" y="304800"/>
                </a:lnTo>
                <a:close/>
              </a:path>
              <a:path w="4731384" h="1409700">
                <a:moveTo>
                  <a:pt x="484479" y="317500"/>
                </a:moveTo>
                <a:lnTo>
                  <a:pt x="468909" y="317500"/>
                </a:lnTo>
                <a:lnTo>
                  <a:pt x="475475" y="304800"/>
                </a:lnTo>
                <a:lnTo>
                  <a:pt x="491274" y="304800"/>
                </a:lnTo>
                <a:lnTo>
                  <a:pt x="484479" y="317500"/>
                </a:lnTo>
                <a:close/>
              </a:path>
              <a:path w="4731384" h="1409700">
                <a:moveTo>
                  <a:pt x="4582858" y="317500"/>
                </a:moveTo>
                <a:lnTo>
                  <a:pt x="4564951" y="317500"/>
                </a:lnTo>
                <a:lnTo>
                  <a:pt x="4560062" y="304800"/>
                </a:lnTo>
                <a:lnTo>
                  <a:pt x="4578261" y="304800"/>
                </a:lnTo>
                <a:lnTo>
                  <a:pt x="4582858" y="317500"/>
                </a:lnTo>
                <a:close/>
              </a:path>
              <a:path w="4731384" h="1409700">
                <a:moveTo>
                  <a:pt x="472401" y="330200"/>
                </a:moveTo>
                <a:lnTo>
                  <a:pt x="457009" y="330200"/>
                </a:lnTo>
                <a:lnTo>
                  <a:pt x="462749" y="317500"/>
                </a:lnTo>
                <a:lnTo>
                  <a:pt x="478396" y="317500"/>
                </a:lnTo>
                <a:lnTo>
                  <a:pt x="472401" y="330200"/>
                </a:lnTo>
                <a:close/>
              </a:path>
              <a:path w="4731384" h="1409700">
                <a:moveTo>
                  <a:pt x="4595355" y="330200"/>
                </a:moveTo>
                <a:lnTo>
                  <a:pt x="4577956" y="330200"/>
                </a:lnTo>
                <a:lnTo>
                  <a:pt x="4573714" y="317500"/>
                </a:lnTo>
                <a:lnTo>
                  <a:pt x="4591405" y="317500"/>
                </a:lnTo>
                <a:lnTo>
                  <a:pt x="4595355" y="330200"/>
                </a:lnTo>
                <a:close/>
              </a:path>
              <a:path w="4731384" h="1409700">
                <a:moveTo>
                  <a:pt x="453212" y="355600"/>
                </a:moveTo>
                <a:lnTo>
                  <a:pt x="442264" y="355600"/>
                </a:lnTo>
                <a:lnTo>
                  <a:pt x="446760" y="342900"/>
                </a:lnTo>
                <a:lnTo>
                  <a:pt x="451675" y="330200"/>
                </a:lnTo>
                <a:lnTo>
                  <a:pt x="467144" y="330200"/>
                </a:lnTo>
                <a:lnTo>
                  <a:pt x="461975" y="342900"/>
                </a:lnTo>
                <a:lnTo>
                  <a:pt x="457542" y="342900"/>
                </a:lnTo>
                <a:lnTo>
                  <a:pt x="453212" y="355600"/>
                </a:lnTo>
                <a:close/>
              </a:path>
              <a:path w="4731384" h="1409700">
                <a:moveTo>
                  <a:pt x="4605807" y="342900"/>
                </a:moveTo>
                <a:lnTo>
                  <a:pt x="4588967" y="342900"/>
                </a:lnTo>
                <a:lnTo>
                  <a:pt x="4585385" y="330200"/>
                </a:lnTo>
                <a:lnTo>
                  <a:pt x="4602543" y="330200"/>
                </a:lnTo>
                <a:lnTo>
                  <a:pt x="4605807" y="342900"/>
                </a:lnTo>
                <a:close/>
              </a:path>
              <a:path w="4731384" h="1409700">
                <a:moveTo>
                  <a:pt x="457390" y="355600"/>
                </a:moveTo>
                <a:lnTo>
                  <a:pt x="457542" y="342900"/>
                </a:lnTo>
                <a:lnTo>
                  <a:pt x="462140" y="342900"/>
                </a:lnTo>
                <a:lnTo>
                  <a:pt x="457390" y="355600"/>
                </a:lnTo>
                <a:close/>
              </a:path>
              <a:path w="4731384" h="1409700">
                <a:moveTo>
                  <a:pt x="4611585" y="355600"/>
                </a:moveTo>
                <a:lnTo>
                  <a:pt x="4597908" y="355600"/>
                </a:lnTo>
                <a:lnTo>
                  <a:pt x="4595025" y="342900"/>
                </a:lnTo>
                <a:lnTo>
                  <a:pt x="4608817" y="342900"/>
                </a:lnTo>
                <a:lnTo>
                  <a:pt x="4611585" y="355600"/>
                </a:lnTo>
                <a:close/>
              </a:path>
              <a:path w="4731384" h="1409700">
                <a:moveTo>
                  <a:pt x="449478" y="368300"/>
                </a:moveTo>
                <a:lnTo>
                  <a:pt x="434619" y="368300"/>
                </a:lnTo>
                <a:lnTo>
                  <a:pt x="438226" y="355600"/>
                </a:lnTo>
                <a:lnTo>
                  <a:pt x="453377" y="355600"/>
                </a:lnTo>
                <a:lnTo>
                  <a:pt x="449478" y="368300"/>
                </a:lnTo>
                <a:close/>
              </a:path>
              <a:path w="4731384" h="1409700">
                <a:moveTo>
                  <a:pt x="4618431" y="368300"/>
                </a:moveTo>
                <a:lnTo>
                  <a:pt x="4604753" y="368300"/>
                </a:lnTo>
                <a:lnTo>
                  <a:pt x="4602581" y="355600"/>
                </a:lnTo>
                <a:lnTo>
                  <a:pt x="4616399" y="355600"/>
                </a:lnTo>
                <a:lnTo>
                  <a:pt x="4618431" y="368300"/>
                </a:lnTo>
                <a:close/>
              </a:path>
              <a:path w="4731384" h="1409700">
                <a:moveTo>
                  <a:pt x="438835" y="393700"/>
                </a:moveTo>
                <a:lnTo>
                  <a:pt x="426567" y="393700"/>
                </a:lnTo>
                <a:lnTo>
                  <a:pt x="428777" y="381000"/>
                </a:lnTo>
                <a:lnTo>
                  <a:pt x="431469" y="368300"/>
                </a:lnTo>
                <a:lnTo>
                  <a:pt x="446303" y="368300"/>
                </a:lnTo>
                <a:lnTo>
                  <a:pt x="443280" y="381000"/>
                </a:lnTo>
                <a:lnTo>
                  <a:pt x="440944" y="381000"/>
                </a:lnTo>
                <a:lnTo>
                  <a:pt x="438835" y="393700"/>
                </a:lnTo>
                <a:close/>
              </a:path>
              <a:path w="4731384" h="1409700">
                <a:moveTo>
                  <a:pt x="4608131" y="381000"/>
                </a:moveTo>
                <a:lnTo>
                  <a:pt x="4606455" y="368300"/>
                </a:lnTo>
                <a:lnTo>
                  <a:pt x="4608042" y="368300"/>
                </a:lnTo>
                <a:lnTo>
                  <a:pt x="4608131" y="381000"/>
                </a:lnTo>
                <a:close/>
              </a:path>
              <a:path w="4731384" h="1409700">
                <a:moveTo>
                  <a:pt x="4621707" y="381000"/>
                </a:moveTo>
                <a:lnTo>
                  <a:pt x="4609465" y="381000"/>
                </a:lnTo>
                <a:lnTo>
                  <a:pt x="4608042" y="368300"/>
                </a:lnTo>
                <a:lnTo>
                  <a:pt x="4620196" y="368300"/>
                </a:lnTo>
                <a:lnTo>
                  <a:pt x="4621707" y="381000"/>
                </a:lnTo>
                <a:close/>
              </a:path>
              <a:path w="4731384" h="1409700">
                <a:moveTo>
                  <a:pt x="4624628" y="393700"/>
                </a:moveTo>
                <a:lnTo>
                  <a:pt x="4611408" y="393700"/>
                </a:lnTo>
                <a:lnTo>
                  <a:pt x="4610493" y="381000"/>
                </a:lnTo>
                <a:lnTo>
                  <a:pt x="4623930" y="381000"/>
                </a:lnTo>
                <a:lnTo>
                  <a:pt x="4624628" y="393700"/>
                </a:lnTo>
                <a:close/>
              </a:path>
              <a:path w="4731384" h="1409700">
                <a:moveTo>
                  <a:pt x="436156" y="406400"/>
                </a:moveTo>
                <a:lnTo>
                  <a:pt x="423570" y="406400"/>
                </a:lnTo>
                <a:lnTo>
                  <a:pt x="424827" y="393700"/>
                </a:lnTo>
                <a:lnTo>
                  <a:pt x="437337" y="393700"/>
                </a:lnTo>
                <a:lnTo>
                  <a:pt x="436156" y="406400"/>
                </a:lnTo>
                <a:close/>
              </a:path>
              <a:path w="4731384" h="1409700">
                <a:moveTo>
                  <a:pt x="4625187" y="406400"/>
                </a:moveTo>
                <a:lnTo>
                  <a:pt x="4612487" y="406400"/>
                </a:lnTo>
                <a:lnTo>
                  <a:pt x="4612347" y="393700"/>
                </a:lnTo>
                <a:lnTo>
                  <a:pt x="4625047" y="393700"/>
                </a:lnTo>
                <a:lnTo>
                  <a:pt x="4625187" y="406400"/>
                </a:lnTo>
                <a:close/>
              </a:path>
              <a:path w="4731384" h="1409700">
                <a:moveTo>
                  <a:pt x="435686" y="431800"/>
                </a:moveTo>
                <a:lnTo>
                  <a:pt x="422681" y="431800"/>
                </a:lnTo>
                <a:lnTo>
                  <a:pt x="422567" y="419100"/>
                </a:lnTo>
                <a:lnTo>
                  <a:pt x="422821" y="406400"/>
                </a:lnTo>
                <a:lnTo>
                  <a:pt x="435508" y="406400"/>
                </a:lnTo>
                <a:lnTo>
                  <a:pt x="435267" y="419100"/>
                </a:lnTo>
                <a:lnTo>
                  <a:pt x="435686" y="431800"/>
                </a:lnTo>
                <a:close/>
              </a:path>
              <a:path w="4731384" h="1409700">
                <a:moveTo>
                  <a:pt x="435483" y="419100"/>
                </a:moveTo>
                <a:lnTo>
                  <a:pt x="435508" y="406400"/>
                </a:lnTo>
                <a:lnTo>
                  <a:pt x="436206" y="406400"/>
                </a:lnTo>
                <a:lnTo>
                  <a:pt x="435483" y="419100"/>
                </a:lnTo>
                <a:close/>
              </a:path>
              <a:path w="4731384" h="1409700">
                <a:moveTo>
                  <a:pt x="4624362" y="419100"/>
                </a:moveTo>
                <a:lnTo>
                  <a:pt x="4611738" y="419100"/>
                </a:lnTo>
                <a:lnTo>
                  <a:pt x="4612322" y="406400"/>
                </a:lnTo>
                <a:lnTo>
                  <a:pt x="4624984" y="406400"/>
                </a:lnTo>
                <a:lnTo>
                  <a:pt x="4624362" y="419100"/>
                </a:lnTo>
                <a:close/>
              </a:path>
              <a:path w="4731384" h="1409700">
                <a:moveTo>
                  <a:pt x="4609541" y="431800"/>
                </a:moveTo>
                <a:lnTo>
                  <a:pt x="4607928" y="431800"/>
                </a:lnTo>
                <a:lnTo>
                  <a:pt x="4609642" y="419100"/>
                </a:lnTo>
                <a:lnTo>
                  <a:pt x="4609541" y="431800"/>
                </a:lnTo>
                <a:close/>
              </a:path>
              <a:path w="4731384" h="1409700">
                <a:moveTo>
                  <a:pt x="4621898" y="431800"/>
                </a:moveTo>
                <a:lnTo>
                  <a:pt x="4609541" y="431800"/>
                </a:lnTo>
                <a:lnTo>
                  <a:pt x="4610887" y="419100"/>
                </a:lnTo>
                <a:lnTo>
                  <a:pt x="4623333" y="419100"/>
                </a:lnTo>
                <a:lnTo>
                  <a:pt x="4621898" y="431800"/>
                </a:lnTo>
                <a:close/>
              </a:path>
              <a:path w="4731384" h="1409700">
                <a:moveTo>
                  <a:pt x="436892" y="444500"/>
                </a:moveTo>
                <a:lnTo>
                  <a:pt x="424345" y="444500"/>
                </a:lnTo>
                <a:lnTo>
                  <a:pt x="423570" y="431800"/>
                </a:lnTo>
                <a:lnTo>
                  <a:pt x="436156" y="431800"/>
                </a:lnTo>
                <a:lnTo>
                  <a:pt x="436892" y="444500"/>
                </a:lnTo>
                <a:close/>
              </a:path>
              <a:path w="4731384" h="1409700">
                <a:moveTo>
                  <a:pt x="4617872" y="444500"/>
                </a:moveTo>
                <a:lnTo>
                  <a:pt x="4603622" y="444500"/>
                </a:lnTo>
                <a:lnTo>
                  <a:pt x="4606074" y="431800"/>
                </a:lnTo>
                <a:lnTo>
                  <a:pt x="4620082" y="431800"/>
                </a:lnTo>
                <a:lnTo>
                  <a:pt x="4617872" y="444500"/>
                </a:lnTo>
                <a:close/>
              </a:path>
              <a:path w="4731384" h="1409700">
                <a:moveTo>
                  <a:pt x="440169" y="457200"/>
                </a:moveTo>
                <a:lnTo>
                  <a:pt x="426529" y="457200"/>
                </a:lnTo>
                <a:lnTo>
                  <a:pt x="425323" y="444500"/>
                </a:lnTo>
                <a:lnTo>
                  <a:pt x="438823" y="444500"/>
                </a:lnTo>
                <a:lnTo>
                  <a:pt x="440169" y="457200"/>
                </a:lnTo>
                <a:close/>
              </a:path>
              <a:path w="4731384" h="1409700">
                <a:moveTo>
                  <a:pt x="4612335" y="457200"/>
                </a:moveTo>
                <a:lnTo>
                  <a:pt x="4597946" y="457200"/>
                </a:lnTo>
                <a:lnTo>
                  <a:pt x="4601108" y="444500"/>
                </a:lnTo>
                <a:lnTo>
                  <a:pt x="4615294" y="444500"/>
                </a:lnTo>
                <a:lnTo>
                  <a:pt x="4612335" y="457200"/>
                </a:lnTo>
                <a:close/>
              </a:path>
              <a:path w="4731384" h="1409700">
                <a:moveTo>
                  <a:pt x="434314" y="469900"/>
                </a:moveTo>
                <a:lnTo>
                  <a:pt x="343916" y="469900"/>
                </a:lnTo>
                <a:lnTo>
                  <a:pt x="365201" y="457200"/>
                </a:lnTo>
                <a:lnTo>
                  <a:pt x="442785" y="457200"/>
                </a:lnTo>
                <a:lnTo>
                  <a:pt x="434314" y="469900"/>
                </a:lnTo>
                <a:close/>
              </a:path>
              <a:path w="4731384" h="1409700">
                <a:moveTo>
                  <a:pt x="4605350" y="469900"/>
                </a:moveTo>
                <a:lnTo>
                  <a:pt x="4590897" y="469900"/>
                </a:lnTo>
                <a:lnTo>
                  <a:pt x="4594758" y="457200"/>
                </a:lnTo>
                <a:lnTo>
                  <a:pt x="4609020" y="457200"/>
                </a:lnTo>
                <a:lnTo>
                  <a:pt x="4605350" y="469900"/>
                </a:lnTo>
                <a:close/>
              </a:path>
              <a:path w="4731384" h="1409700">
                <a:moveTo>
                  <a:pt x="345376" y="482600"/>
                </a:moveTo>
                <a:lnTo>
                  <a:pt x="263055" y="482600"/>
                </a:lnTo>
                <a:lnTo>
                  <a:pt x="282575" y="469900"/>
                </a:lnTo>
                <a:lnTo>
                  <a:pt x="366534" y="469900"/>
                </a:lnTo>
                <a:lnTo>
                  <a:pt x="345376" y="482600"/>
                </a:lnTo>
                <a:close/>
              </a:path>
              <a:path w="4731384" h="1409700">
                <a:moveTo>
                  <a:pt x="4596955" y="482600"/>
                </a:moveTo>
                <a:lnTo>
                  <a:pt x="4577803" y="482600"/>
                </a:lnTo>
                <a:lnTo>
                  <a:pt x="4582668" y="469900"/>
                </a:lnTo>
                <a:lnTo>
                  <a:pt x="4601324" y="469900"/>
                </a:lnTo>
                <a:lnTo>
                  <a:pt x="4596955" y="482600"/>
                </a:lnTo>
                <a:close/>
              </a:path>
              <a:path w="4731384" h="1409700">
                <a:moveTo>
                  <a:pt x="265569" y="495300"/>
                </a:moveTo>
                <a:lnTo>
                  <a:pt x="207556" y="495300"/>
                </a:lnTo>
                <a:lnTo>
                  <a:pt x="225513" y="482600"/>
                </a:lnTo>
                <a:lnTo>
                  <a:pt x="284962" y="482600"/>
                </a:lnTo>
                <a:lnTo>
                  <a:pt x="265569" y="495300"/>
                </a:lnTo>
                <a:close/>
              </a:path>
              <a:path w="4731384" h="1409700">
                <a:moveTo>
                  <a:pt x="4601044" y="508000"/>
                </a:moveTo>
                <a:lnTo>
                  <a:pt x="4577740" y="508000"/>
                </a:lnTo>
                <a:lnTo>
                  <a:pt x="4561230" y="495300"/>
                </a:lnTo>
                <a:lnTo>
                  <a:pt x="4572939" y="482600"/>
                </a:lnTo>
                <a:lnTo>
                  <a:pt x="4592269" y="482600"/>
                </a:lnTo>
                <a:lnTo>
                  <a:pt x="4587240" y="495300"/>
                </a:lnTo>
                <a:lnTo>
                  <a:pt x="4592535" y="495300"/>
                </a:lnTo>
                <a:lnTo>
                  <a:pt x="4601044" y="508000"/>
                </a:lnTo>
                <a:close/>
              </a:path>
              <a:path w="4731384" h="1409700">
                <a:moveTo>
                  <a:pt x="210947" y="508000"/>
                </a:moveTo>
                <a:lnTo>
                  <a:pt x="173380" y="508000"/>
                </a:lnTo>
                <a:lnTo>
                  <a:pt x="190169" y="495300"/>
                </a:lnTo>
                <a:lnTo>
                  <a:pt x="228752" y="495300"/>
                </a:lnTo>
                <a:lnTo>
                  <a:pt x="210947" y="508000"/>
                </a:lnTo>
                <a:close/>
              </a:path>
              <a:path w="4731384" h="1409700">
                <a:moveTo>
                  <a:pt x="177393" y="520700"/>
                </a:moveTo>
                <a:lnTo>
                  <a:pt x="141668" y="520700"/>
                </a:lnTo>
                <a:lnTo>
                  <a:pt x="157200" y="508000"/>
                </a:lnTo>
                <a:lnTo>
                  <a:pt x="194030" y="508000"/>
                </a:lnTo>
                <a:lnTo>
                  <a:pt x="177393" y="520700"/>
                </a:lnTo>
                <a:close/>
              </a:path>
              <a:path w="4731384" h="1409700">
                <a:moveTo>
                  <a:pt x="4617351" y="520700"/>
                </a:moveTo>
                <a:lnTo>
                  <a:pt x="4594606" y="520700"/>
                </a:lnTo>
                <a:lnTo>
                  <a:pt x="4586185" y="508000"/>
                </a:lnTo>
                <a:lnTo>
                  <a:pt x="4609325" y="508000"/>
                </a:lnTo>
                <a:lnTo>
                  <a:pt x="4617351" y="520700"/>
                </a:lnTo>
                <a:close/>
              </a:path>
              <a:path w="4731384" h="1409700">
                <a:moveTo>
                  <a:pt x="131889" y="533400"/>
                </a:moveTo>
                <a:lnTo>
                  <a:pt x="112623" y="533400"/>
                </a:lnTo>
                <a:lnTo>
                  <a:pt x="126796" y="520700"/>
                </a:lnTo>
                <a:lnTo>
                  <a:pt x="146570" y="520700"/>
                </a:lnTo>
                <a:lnTo>
                  <a:pt x="131889" y="533400"/>
                </a:lnTo>
                <a:close/>
              </a:path>
              <a:path w="4731384" h="1409700">
                <a:moveTo>
                  <a:pt x="4640008" y="533400"/>
                </a:moveTo>
                <a:lnTo>
                  <a:pt x="4618075" y="533400"/>
                </a:lnTo>
                <a:lnTo>
                  <a:pt x="4610379" y="520700"/>
                </a:lnTo>
                <a:lnTo>
                  <a:pt x="4632706" y="520700"/>
                </a:lnTo>
                <a:lnTo>
                  <a:pt x="4640008" y="533400"/>
                </a:lnTo>
                <a:close/>
              </a:path>
              <a:path w="4731384" h="1409700">
                <a:moveTo>
                  <a:pt x="105054" y="546100"/>
                </a:moveTo>
                <a:lnTo>
                  <a:pt x="86423" y="546100"/>
                </a:lnTo>
                <a:lnTo>
                  <a:pt x="99161" y="533400"/>
                </a:lnTo>
                <a:lnTo>
                  <a:pt x="118313" y="533400"/>
                </a:lnTo>
                <a:lnTo>
                  <a:pt x="105054" y="546100"/>
                </a:lnTo>
                <a:close/>
              </a:path>
              <a:path w="4731384" h="1409700">
                <a:moveTo>
                  <a:pt x="4653851" y="546100"/>
                </a:moveTo>
                <a:lnTo>
                  <a:pt x="4632464" y="546100"/>
                </a:lnTo>
                <a:lnTo>
                  <a:pt x="4625289" y="533400"/>
                </a:lnTo>
                <a:lnTo>
                  <a:pt x="4647057" y="533400"/>
                </a:lnTo>
                <a:lnTo>
                  <a:pt x="4653851" y="546100"/>
                </a:lnTo>
                <a:close/>
              </a:path>
              <a:path w="4731384" h="1409700">
                <a:moveTo>
                  <a:pt x="81267" y="558800"/>
                </a:moveTo>
                <a:lnTo>
                  <a:pt x="63296" y="558800"/>
                </a:lnTo>
                <a:lnTo>
                  <a:pt x="74460" y="546100"/>
                </a:lnTo>
                <a:lnTo>
                  <a:pt x="92989" y="546100"/>
                </a:lnTo>
                <a:lnTo>
                  <a:pt x="81267" y="558800"/>
                </a:lnTo>
                <a:close/>
              </a:path>
              <a:path w="4731384" h="1409700">
                <a:moveTo>
                  <a:pt x="92760" y="558800"/>
                </a:moveTo>
                <a:lnTo>
                  <a:pt x="92989" y="546100"/>
                </a:lnTo>
                <a:lnTo>
                  <a:pt x="105270" y="546100"/>
                </a:lnTo>
                <a:lnTo>
                  <a:pt x="92760" y="558800"/>
                </a:lnTo>
                <a:close/>
              </a:path>
              <a:path w="4731384" h="1409700">
                <a:moveTo>
                  <a:pt x="4672685" y="558800"/>
                </a:moveTo>
                <a:lnTo>
                  <a:pt x="4652137" y="558800"/>
                </a:lnTo>
                <a:lnTo>
                  <a:pt x="4645723" y="546100"/>
                </a:lnTo>
                <a:lnTo>
                  <a:pt x="4666678" y="546100"/>
                </a:lnTo>
                <a:lnTo>
                  <a:pt x="4672685" y="558800"/>
                </a:lnTo>
                <a:close/>
              </a:path>
              <a:path w="4731384" h="1409700">
                <a:moveTo>
                  <a:pt x="70573" y="571500"/>
                </a:moveTo>
                <a:lnTo>
                  <a:pt x="48006" y="571500"/>
                </a:lnTo>
                <a:lnTo>
                  <a:pt x="52895" y="558800"/>
                </a:lnTo>
                <a:lnTo>
                  <a:pt x="81508" y="558800"/>
                </a:lnTo>
                <a:lnTo>
                  <a:pt x="70573" y="571500"/>
                </a:lnTo>
                <a:close/>
              </a:path>
              <a:path w="4731384" h="1409700">
                <a:moveTo>
                  <a:pt x="4683899" y="571500"/>
                </a:moveTo>
                <a:lnTo>
                  <a:pt x="4663909" y="571500"/>
                </a:lnTo>
                <a:lnTo>
                  <a:pt x="4658029" y="558800"/>
                </a:lnTo>
                <a:lnTo>
                  <a:pt x="4678426" y="558800"/>
                </a:lnTo>
                <a:lnTo>
                  <a:pt x="4683899" y="571500"/>
                </a:lnTo>
                <a:close/>
              </a:path>
              <a:path w="4731384" h="1409700">
                <a:moveTo>
                  <a:pt x="56184" y="584200"/>
                </a:moveTo>
                <a:lnTo>
                  <a:pt x="34658" y="584200"/>
                </a:lnTo>
                <a:lnTo>
                  <a:pt x="38887" y="571500"/>
                </a:lnTo>
                <a:lnTo>
                  <a:pt x="60921" y="571500"/>
                </a:lnTo>
                <a:lnTo>
                  <a:pt x="56184" y="584200"/>
                </a:lnTo>
                <a:close/>
              </a:path>
              <a:path w="4731384" h="1409700">
                <a:moveTo>
                  <a:pt x="4694008" y="584200"/>
                </a:moveTo>
                <a:lnTo>
                  <a:pt x="4674603" y="584200"/>
                </a:lnTo>
                <a:lnTo>
                  <a:pt x="4669256" y="571500"/>
                </a:lnTo>
                <a:lnTo>
                  <a:pt x="4689094" y="571500"/>
                </a:lnTo>
                <a:lnTo>
                  <a:pt x="4694008" y="584200"/>
                </a:lnTo>
                <a:close/>
              </a:path>
              <a:path w="4731384" h="1409700">
                <a:moveTo>
                  <a:pt x="39979" y="596900"/>
                </a:moveTo>
                <a:lnTo>
                  <a:pt x="23291" y="596900"/>
                </a:lnTo>
                <a:lnTo>
                  <a:pt x="26847" y="584200"/>
                </a:lnTo>
                <a:lnTo>
                  <a:pt x="43840" y="584200"/>
                </a:lnTo>
                <a:lnTo>
                  <a:pt x="39979" y="596900"/>
                </a:lnTo>
                <a:close/>
              </a:path>
              <a:path w="4731384" h="1409700">
                <a:moveTo>
                  <a:pt x="4702975" y="596900"/>
                </a:moveTo>
                <a:lnTo>
                  <a:pt x="4688522" y="596900"/>
                </a:lnTo>
                <a:lnTo>
                  <a:pt x="4684026" y="584200"/>
                </a:lnTo>
                <a:lnTo>
                  <a:pt x="4698644" y="584200"/>
                </a:lnTo>
                <a:lnTo>
                  <a:pt x="4702975" y="596900"/>
                </a:lnTo>
                <a:close/>
              </a:path>
              <a:path w="4731384" h="1409700">
                <a:moveTo>
                  <a:pt x="30213" y="609600"/>
                </a:moveTo>
                <a:lnTo>
                  <a:pt x="14033" y="609600"/>
                </a:lnTo>
                <a:lnTo>
                  <a:pt x="16878" y="596900"/>
                </a:lnTo>
                <a:lnTo>
                  <a:pt x="33388" y="596900"/>
                </a:lnTo>
                <a:lnTo>
                  <a:pt x="30213" y="609600"/>
                </a:lnTo>
                <a:close/>
              </a:path>
              <a:path w="4731384" h="1409700">
                <a:moveTo>
                  <a:pt x="4710785" y="609600"/>
                </a:moveTo>
                <a:lnTo>
                  <a:pt x="4696371" y="609600"/>
                </a:lnTo>
                <a:lnTo>
                  <a:pt x="4692459" y="596900"/>
                </a:lnTo>
                <a:lnTo>
                  <a:pt x="4707026" y="596900"/>
                </a:lnTo>
                <a:lnTo>
                  <a:pt x="4710785" y="609600"/>
                </a:lnTo>
                <a:close/>
              </a:path>
              <a:path w="4731384" h="1409700">
                <a:moveTo>
                  <a:pt x="22567" y="622300"/>
                </a:moveTo>
                <a:lnTo>
                  <a:pt x="9080" y="622300"/>
                </a:lnTo>
                <a:lnTo>
                  <a:pt x="11430" y="609600"/>
                </a:lnTo>
                <a:lnTo>
                  <a:pt x="25031" y="609600"/>
                </a:lnTo>
                <a:lnTo>
                  <a:pt x="22567" y="622300"/>
                </a:lnTo>
                <a:close/>
              </a:path>
              <a:path w="4731384" h="1409700">
                <a:moveTo>
                  <a:pt x="4717376" y="622300"/>
                </a:moveTo>
                <a:lnTo>
                  <a:pt x="4703064" y="622300"/>
                </a:lnTo>
                <a:lnTo>
                  <a:pt x="4699736" y="609600"/>
                </a:lnTo>
                <a:lnTo>
                  <a:pt x="4714240" y="609600"/>
                </a:lnTo>
                <a:lnTo>
                  <a:pt x="4717376" y="622300"/>
                </a:lnTo>
                <a:close/>
              </a:path>
              <a:path w="4731384" h="1409700">
                <a:moveTo>
                  <a:pt x="17094" y="635000"/>
                </a:moveTo>
                <a:lnTo>
                  <a:pt x="3606" y="635000"/>
                </a:lnTo>
                <a:lnTo>
                  <a:pt x="5168" y="622300"/>
                </a:lnTo>
                <a:lnTo>
                  <a:pt x="18796" y="622300"/>
                </a:lnTo>
                <a:lnTo>
                  <a:pt x="17094" y="635000"/>
                </a:lnTo>
                <a:close/>
              </a:path>
              <a:path w="4731384" h="1409700">
                <a:moveTo>
                  <a:pt x="4722736" y="635000"/>
                </a:moveTo>
                <a:lnTo>
                  <a:pt x="4708563" y="635000"/>
                </a:lnTo>
                <a:lnTo>
                  <a:pt x="4705845" y="622300"/>
                </a:lnTo>
                <a:lnTo>
                  <a:pt x="4720209" y="622300"/>
                </a:lnTo>
                <a:lnTo>
                  <a:pt x="4722736" y="635000"/>
                </a:lnTo>
                <a:close/>
              </a:path>
              <a:path w="4731384" h="1409700">
                <a:moveTo>
                  <a:pt x="13792" y="647700"/>
                </a:moveTo>
                <a:lnTo>
                  <a:pt x="584" y="647700"/>
                </a:lnTo>
                <a:lnTo>
                  <a:pt x="1308" y="635000"/>
                </a:lnTo>
                <a:lnTo>
                  <a:pt x="14731" y="635000"/>
                </a:lnTo>
                <a:lnTo>
                  <a:pt x="13792" y="647700"/>
                </a:lnTo>
                <a:close/>
              </a:path>
              <a:path w="4731384" h="1409700">
                <a:moveTo>
                  <a:pt x="4726800" y="647700"/>
                </a:moveTo>
                <a:lnTo>
                  <a:pt x="4714557" y="647700"/>
                </a:lnTo>
                <a:lnTo>
                  <a:pt x="4712766" y="635000"/>
                </a:lnTo>
                <a:lnTo>
                  <a:pt x="4724933" y="635000"/>
                </a:lnTo>
                <a:lnTo>
                  <a:pt x="4726800" y="647700"/>
                </a:lnTo>
                <a:close/>
              </a:path>
              <a:path w="4731384" h="1409700">
                <a:moveTo>
                  <a:pt x="12700" y="660400"/>
                </a:moveTo>
                <a:lnTo>
                  <a:pt x="0" y="660400"/>
                </a:lnTo>
                <a:lnTo>
                  <a:pt x="152" y="647700"/>
                </a:lnTo>
                <a:lnTo>
                  <a:pt x="12839" y="647700"/>
                </a:lnTo>
                <a:lnTo>
                  <a:pt x="12700" y="660400"/>
                </a:lnTo>
                <a:close/>
              </a:path>
              <a:path w="4731384" h="1409700">
                <a:moveTo>
                  <a:pt x="4729556" y="660400"/>
                </a:moveTo>
                <a:lnTo>
                  <a:pt x="4717034" y="660400"/>
                </a:lnTo>
                <a:lnTo>
                  <a:pt x="4715878" y="647700"/>
                </a:lnTo>
                <a:lnTo>
                  <a:pt x="4728349" y="647700"/>
                </a:lnTo>
                <a:lnTo>
                  <a:pt x="4729556" y="660400"/>
                </a:lnTo>
                <a:close/>
              </a:path>
              <a:path w="4731384" h="1409700">
                <a:moveTo>
                  <a:pt x="13728" y="673100"/>
                </a:moveTo>
                <a:lnTo>
                  <a:pt x="1193" y="673100"/>
                </a:lnTo>
                <a:lnTo>
                  <a:pt x="673" y="660400"/>
                </a:lnTo>
                <a:lnTo>
                  <a:pt x="13258" y="660400"/>
                </a:lnTo>
                <a:lnTo>
                  <a:pt x="13728" y="673100"/>
                </a:lnTo>
                <a:close/>
              </a:path>
              <a:path w="4731384" h="1409700">
                <a:moveTo>
                  <a:pt x="4730940" y="673100"/>
                </a:moveTo>
                <a:lnTo>
                  <a:pt x="4718265" y="673100"/>
                </a:lnTo>
                <a:lnTo>
                  <a:pt x="4717770" y="660400"/>
                </a:lnTo>
                <a:lnTo>
                  <a:pt x="4730419" y="660400"/>
                </a:lnTo>
                <a:lnTo>
                  <a:pt x="4730940" y="673100"/>
                </a:lnTo>
                <a:close/>
              </a:path>
              <a:path w="4731384" h="1409700">
                <a:moveTo>
                  <a:pt x="16764" y="685800"/>
                </a:moveTo>
                <a:lnTo>
                  <a:pt x="4648" y="685800"/>
                </a:lnTo>
                <a:lnTo>
                  <a:pt x="2628" y="673100"/>
                </a:lnTo>
                <a:lnTo>
                  <a:pt x="14897" y="673100"/>
                </a:lnTo>
                <a:lnTo>
                  <a:pt x="16764" y="685800"/>
                </a:lnTo>
                <a:close/>
              </a:path>
              <a:path w="4731384" h="1409700">
                <a:moveTo>
                  <a:pt x="4730902" y="685800"/>
                </a:moveTo>
                <a:lnTo>
                  <a:pt x="4718215" y="685800"/>
                </a:lnTo>
                <a:lnTo>
                  <a:pt x="4718418" y="673100"/>
                </a:lnTo>
                <a:lnTo>
                  <a:pt x="4731118" y="673100"/>
                </a:lnTo>
                <a:lnTo>
                  <a:pt x="4730902" y="685800"/>
                </a:lnTo>
                <a:close/>
              </a:path>
              <a:path w="4731384" h="1409700">
                <a:moveTo>
                  <a:pt x="24942" y="698500"/>
                </a:moveTo>
                <a:lnTo>
                  <a:pt x="10287" y="698500"/>
                </a:lnTo>
                <a:lnTo>
                  <a:pt x="7200" y="685800"/>
                </a:lnTo>
                <a:lnTo>
                  <a:pt x="21539" y="685800"/>
                </a:lnTo>
                <a:lnTo>
                  <a:pt x="24942" y="698500"/>
                </a:lnTo>
                <a:close/>
              </a:path>
              <a:path w="4731384" h="1409700">
                <a:moveTo>
                  <a:pt x="4727765" y="711200"/>
                </a:moveTo>
                <a:lnTo>
                  <a:pt x="4713655" y="711200"/>
                </a:lnTo>
                <a:lnTo>
                  <a:pt x="4715433" y="698500"/>
                </a:lnTo>
                <a:lnTo>
                  <a:pt x="4716678" y="698500"/>
                </a:lnTo>
                <a:lnTo>
                  <a:pt x="4717669" y="685800"/>
                </a:lnTo>
                <a:lnTo>
                  <a:pt x="4730267" y="685800"/>
                </a:lnTo>
                <a:lnTo>
                  <a:pt x="4729226" y="698500"/>
                </a:lnTo>
                <a:lnTo>
                  <a:pt x="4727765" y="711200"/>
                </a:lnTo>
                <a:close/>
              </a:path>
              <a:path w="4731384" h="1409700">
                <a:moveTo>
                  <a:pt x="32778" y="711200"/>
                </a:moveTo>
                <a:lnTo>
                  <a:pt x="17995" y="711200"/>
                </a:lnTo>
                <a:lnTo>
                  <a:pt x="13893" y="698500"/>
                </a:lnTo>
                <a:lnTo>
                  <a:pt x="28409" y="698500"/>
                </a:lnTo>
                <a:lnTo>
                  <a:pt x="32778" y="711200"/>
                </a:lnTo>
                <a:close/>
              </a:path>
              <a:path w="4731384" h="1409700">
                <a:moveTo>
                  <a:pt x="42494" y="723900"/>
                </a:moveTo>
                <a:lnTo>
                  <a:pt x="27635" y="723900"/>
                </a:lnTo>
                <a:lnTo>
                  <a:pt x="22580" y="711200"/>
                </a:lnTo>
                <a:lnTo>
                  <a:pt x="37185" y="711200"/>
                </a:lnTo>
                <a:lnTo>
                  <a:pt x="42494" y="723900"/>
                </a:lnTo>
                <a:close/>
              </a:path>
              <a:path w="4731384" h="1409700">
                <a:moveTo>
                  <a:pt x="4723650" y="723900"/>
                </a:moveTo>
                <a:lnTo>
                  <a:pt x="4709172" y="723900"/>
                </a:lnTo>
                <a:lnTo>
                  <a:pt x="4711700" y="711200"/>
                </a:lnTo>
                <a:lnTo>
                  <a:pt x="4725911" y="711200"/>
                </a:lnTo>
                <a:lnTo>
                  <a:pt x="4723650" y="723900"/>
                </a:lnTo>
                <a:close/>
              </a:path>
              <a:path w="4731384" h="1409700">
                <a:moveTo>
                  <a:pt x="54038" y="736600"/>
                </a:moveTo>
                <a:lnTo>
                  <a:pt x="39128" y="736600"/>
                </a:lnTo>
                <a:lnTo>
                  <a:pt x="33159" y="723900"/>
                </a:lnTo>
                <a:lnTo>
                  <a:pt x="47828" y="723900"/>
                </a:lnTo>
                <a:lnTo>
                  <a:pt x="54038" y="736600"/>
                </a:lnTo>
                <a:close/>
              </a:path>
              <a:path w="4731384" h="1409700">
                <a:moveTo>
                  <a:pt x="4717986" y="736600"/>
                </a:moveTo>
                <a:lnTo>
                  <a:pt x="4703241" y="736600"/>
                </a:lnTo>
                <a:lnTo>
                  <a:pt x="4706518" y="723900"/>
                </a:lnTo>
                <a:lnTo>
                  <a:pt x="4721009" y="723900"/>
                </a:lnTo>
                <a:lnTo>
                  <a:pt x="4717986" y="736600"/>
                </a:lnTo>
                <a:close/>
              </a:path>
              <a:path w="4731384" h="1409700">
                <a:moveTo>
                  <a:pt x="74663" y="749300"/>
                </a:moveTo>
                <a:lnTo>
                  <a:pt x="52387" y="749300"/>
                </a:lnTo>
                <a:lnTo>
                  <a:pt x="45542" y="736600"/>
                </a:lnTo>
                <a:lnTo>
                  <a:pt x="67170" y="736600"/>
                </a:lnTo>
                <a:lnTo>
                  <a:pt x="74663" y="749300"/>
                </a:lnTo>
                <a:close/>
              </a:path>
              <a:path w="4731384" h="1409700">
                <a:moveTo>
                  <a:pt x="4710798" y="749300"/>
                </a:moveTo>
                <a:lnTo>
                  <a:pt x="4695888" y="749300"/>
                </a:lnTo>
                <a:lnTo>
                  <a:pt x="4699889" y="736600"/>
                </a:lnTo>
                <a:lnTo>
                  <a:pt x="4714570" y="736600"/>
                </a:lnTo>
                <a:lnTo>
                  <a:pt x="4710798" y="749300"/>
                </a:lnTo>
                <a:close/>
              </a:path>
              <a:path w="4731384" h="1409700">
                <a:moveTo>
                  <a:pt x="90512" y="762000"/>
                </a:moveTo>
                <a:lnTo>
                  <a:pt x="67335" y="762000"/>
                </a:lnTo>
                <a:lnTo>
                  <a:pt x="59651" y="749300"/>
                </a:lnTo>
                <a:lnTo>
                  <a:pt x="82207" y="749300"/>
                </a:lnTo>
                <a:lnTo>
                  <a:pt x="90512" y="762000"/>
                </a:lnTo>
                <a:close/>
              </a:path>
              <a:path w="4731384" h="1409700">
                <a:moveTo>
                  <a:pt x="4697310" y="774700"/>
                </a:moveTo>
                <a:lnTo>
                  <a:pt x="4676978" y="774700"/>
                </a:lnTo>
                <a:lnTo>
                  <a:pt x="4682375" y="762000"/>
                </a:lnTo>
                <a:lnTo>
                  <a:pt x="4687125" y="762000"/>
                </a:lnTo>
                <a:lnTo>
                  <a:pt x="4691824" y="749300"/>
                </a:lnTo>
                <a:lnTo>
                  <a:pt x="4706658" y="749300"/>
                </a:lnTo>
                <a:lnTo>
                  <a:pt x="4702162" y="762000"/>
                </a:lnTo>
                <a:lnTo>
                  <a:pt x="4697310" y="774700"/>
                </a:lnTo>
                <a:close/>
              </a:path>
              <a:path w="4731384" h="1409700">
                <a:moveTo>
                  <a:pt x="117284" y="774700"/>
                </a:moveTo>
                <a:lnTo>
                  <a:pt x="83883" y="774700"/>
                </a:lnTo>
                <a:lnTo>
                  <a:pt x="75412" y="762000"/>
                </a:lnTo>
                <a:lnTo>
                  <a:pt x="107823" y="762000"/>
                </a:lnTo>
                <a:lnTo>
                  <a:pt x="117284" y="774700"/>
                </a:lnTo>
                <a:close/>
              </a:path>
              <a:path w="4731384" h="1409700">
                <a:moveTo>
                  <a:pt x="137007" y="787400"/>
                </a:moveTo>
                <a:lnTo>
                  <a:pt x="111594" y="787400"/>
                </a:lnTo>
                <a:lnTo>
                  <a:pt x="101993" y="774700"/>
                </a:lnTo>
                <a:lnTo>
                  <a:pt x="126822" y="774700"/>
                </a:lnTo>
                <a:lnTo>
                  <a:pt x="137007" y="787400"/>
                </a:lnTo>
                <a:close/>
              </a:path>
              <a:path w="4731384" h="1409700">
                <a:moveTo>
                  <a:pt x="4686566" y="787400"/>
                </a:moveTo>
                <a:lnTo>
                  <a:pt x="4665484" y="787400"/>
                </a:lnTo>
                <a:lnTo>
                  <a:pt x="4671555" y="774700"/>
                </a:lnTo>
                <a:lnTo>
                  <a:pt x="4692103" y="774700"/>
                </a:lnTo>
                <a:lnTo>
                  <a:pt x="4686566" y="787400"/>
                </a:lnTo>
                <a:close/>
              </a:path>
              <a:path w="4731384" h="1409700">
                <a:moveTo>
                  <a:pt x="169227" y="800100"/>
                </a:moveTo>
                <a:lnTo>
                  <a:pt x="142557" y="800100"/>
                </a:lnTo>
                <a:lnTo>
                  <a:pt x="131889" y="787400"/>
                </a:lnTo>
                <a:lnTo>
                  <a:pt x="158026" y="787400"/>
                </a:lnTo>
                <a:lnTo>
                  <a:pt x="169227" y="800100"/>
                </a:lnTo>
                <a:close/>
              </a:path>
              <a:path w="4731384" h="1409700">
                <a:moveTo>
                  <a:pt x="4674476" y="800100"/>
                </a:moveTo>
                <a:lnTo>
                  <a:pt x="4652670" y="800100"/>
                </a:lnTo>
                <a:lnTo>
                  <a:pt x="4659376" y="787400"/>
                </a:lnTo>
                <a:lnTo>
                  <a:pt x="4680686" y="787400"/>
                </a:lnTo>
                <a:lnTo>
                  <a:pt x="4674476" y="800100"/>
                </a:lnTo>
                <a:close/>
              </a:path>
              <a:path w="4731384" h="1409700">
                <a:moveTo>
                  <a:pt x="216725" y="812800"/>
                </a:moveTo>
                <a:lnTo>
                  <a:pt x="176530" y="812800"/>
                </a:lnTo>
                <a:lnTo>
                  <a:pt x="164884" y="800100"/>
                </a:lnTo>
                <a:lnTo>
                  <a:pt x="204279" y="800100"/>
                </a:lnTo>
                <a:lnTo>
                  <a:pt x="216725" y="812800"/>
                </a:lnTo>
                <a:close/>
              </a:path>
              <a:path w="4731384" h="1409700">
                <a:moveTo>
                  <a:pt x="4661090" y="812800"/>
                </a:moveTo>
                <a:lnTo>
                  <a:pt x="4638547" y="812800"/>
                </a:lnTo>
                <a:lnTo>
                  <a:pt x="4645901" y="800100"/>
                </a:lnTo>
                <a:lnTo>
                  <a:pt x="4667948" y="800100"/>
                </a:lnTo>
                <a:lnTo>
                  <a:pt x="4661090" y="812800"/>
                </a:lnTo>
                <a:close/>
              </a:path>
              <a:path w="4731384" h="1409700">
                <a:moveTo>
                  <a:pt x="223456" y="825500"/>
                </a:moveTo>
                <a:lnTo>
                  <a:pt x="213309" y="825500"/>
                </a:lnTo>
                <a:lnTo>
                  <a:pt x="200748" y="812800"/>
                </a:lnTo>
                <a:lnTo>
                  <a:pt x="229247" y="812800"/>
                </a:lnTo>
                <a:lnTo>
                  <a:pt x="235264" y="815276"/>
                </a:lnTo>
                <a:lnTo>
                  <a:pt x="223456" y="825500"/>
                </a:lnTo>
                <a:close/>
              </a:path>
              <a:path w="4731384" h="1409700">
                <a:moveTo>
                  <a:pt x="238446" y="816585"/>
                </a:moveTo>
                <a:lnTo>
                  <a:pt x="235264" y="815276"/>
                </a:lnTo>
                <a:lnTo>
                  <a:pt x="238125" y="812800"/>
                </a:lnTo>
                <a:lnTo>
                  <a:pt x="238446" y="816585"/>
                </a:lnTo>
                <a:close/>
              </a:path>
              <a:path w="4731384" h="1409700">
                <a:moveTo>
                  <a:pt x="4638636" y="825500"/>
                </a:moveTo>
                <a:lnTo>
                  <a:pt x="4623181" y="825500"/>
                </a:lnTo>
                <a:lnTo>
                  <a:pt x="4631156" y="812800"/>
                </a:lnTo>
                <a:lnTo>
                  <a:pt x="4646434" y="812800"/>
                </a:lnTo>
                <a:lnTo>
                  <a:pt x="4638636" y="825500"/>
                </a:lnTo>
                <a:close/>
              </a:path>
              <a:path w="4731384" h="1409700">
                <a:moveTo>
                  <a:pt x="239204" y="825500"/>
                </a:moveTo>
                <a:lnTo>
                  <a:pt x="223456" y="825500"/>
                </a:lnTo>
                <a:lnTo>
                  <a:pt x="235264" y="815276"/>
                </a:lnTo>
                <a:lnTo>
                  <a:pt x="238446" y="816585"/>
                </a:lnTo>
                <a:lnTo>
                  <a:pt x="239204" y="825500"/>
                </a:lnTo>
                <a:close/>
              </a:path>
              <a:path w="4731384" h="1409700">
                <a:moveTo>
                  <a:pt x="228777" y="838200"/>
                </a:moveTo>
                <a:lnTo>
                  <a:pt x="196176" y="838200"/>
                </a:lnTo>
                <a:lnTo>
                  <a:pt x="209435" y="825500"/>
                </a:lnTo>
                <a:lnTo>
                  <a:pt x="239204" y="825500"/>
                </a:lnTo>
                <a:lnTo>
                  <a:pt x="238446" y="816585"/>
                </a:lnTo>
                <a:lnTo>
                  <a:pt x="260108" y="825500"/>
                </a:lnTo>
                <a:lnTo>
                  <a:pt x="228777" y="838200"/>
                </a:lnTo>
                <a:close/>
              </a:path>
              <a:path w="4731384" h="1409700">
                <a:moveTo>
                  <a:pt x="4622152" y="838200"/>
                </a:moveTo>
                <a:lnTo>
                  <a:pt x="4597844" y="838200"/>
                </a:lnTo>
                <a:lnTo>
                  <a:pt x="4606709" y="825500"/>
                </a:lnTo>
                <a:lnTo>
                  <a:pt x="4630546" y="825500"/>
                </a:lnTo>
                <a:lnTo>
                  <a:pt x="4622152" y="838200"/>
                </a:lnTo>
                <a:close/>
              </a:path>
              <a:path w="4731384" h="1409700">
                <a:moveTo>
                  <a:pt x="202349" y="850900"/>
                </a:moveTo>
                <a:lnTo>
                  <a:pt x="172072" y="850900"/>
                </a:lnTo>
                <a:lnTo>
                  <a:pt x="183705" y="838200"/>
                </a:lnTo>
                <a:lnTo>
                  <a:pt x="215392" y="838200"/>
                </a:lnTo>
                <a:lnTo>
                  <a:pt x="202349" y="850900"/>
                </a:lnTo>
                <a:close/>
              </a:path>
              <a:path w="4731384" h="1409700">
                <a:moveTo>
                  <a:pt x="4604486" y="850900"/>
                </a:moveTo>
                <a:lnTo>
                  <a:pt x="4579480" y="850900"/>
                </a:lnTo>
                <a:lnTo>
                  <a:pt x="4588916" y="838200"/>
                </a:lnTo>
                <a:lnTo>
                  <a:pt x="4613465" y="838200"/>
                </a:lnTo>
                <a:lnTo>
                  <a:pt x="4604486" y="850900"/>
                </a:lnTo>
                <a:close/>
              </a:path>
              <a:path w="4731384" h="1409700">
                <a:moveTo>
                  <a:pt x="179184" y="863600"/>
                </a:moveTo>
                <a:lnTo>
                  <a:pt x="161226" y="863600"/>
                </a:lnTo>
                <a:lnTo>
                  <a:pt x="166522" y="850900"/>
                </a:lnTo>
                <a:lnTo>
                  <a:pt x="190588" y="850900"/>
                </a:lnTo>
                <a:lnTo>
                  <a:pt x="179184" y="863600"/>
                </a:lnTo>
                <a:close/>
              </a:path>
              <a:path w="4731384" h="1409700">
                <a:moveTo>
                  <a:pt x="4585677" y="863600"/>
                </a:moveTo>
                <a:lnTo>
                  <a:pt x="4559985" y="863600"/>
                </a:lnTo>
                <a:lnTo>
                  <a:pt x="4569980" y="850900"/>
                </a:lnTo>
                <a:lnTo>
                  <a:pt x="4595215" y="850900"/>
                </a:lnTo>
                <a:lnTo>
                  <a:pt x="4585677" y="863600"/>
                </a:lnTo>
                <a:close/>
              </a:path>
              <a:path w="4731384" h="1409700">
                <a:moveTo>
                  <a:pt x="164160" y="876300"/>
                </a:moveTo>
                <a:lnTo>
                  <a:pt x="146621" y="876300"/>
                </a:lnTo>
                <a:lnTo>
                  <a:pt x="151269" y="863600"/>
                </a:lnTo>
                <a:lnTo>
                  <a:pt x="169100" y="863600"/>
                </a:lnTo>
                <a:lnTo>
                  <a:pt x="164160" y="876300"/>
                </a:lnTo>
                <a:close/>
              </a:path>
              <a:path w="4731384" h="1409700">
                <a:moveTo>
                  <a:pt x="168960" y="876300"/>
                </a:moveTo>
                <a:lnTo>
                  <a:pt x="169100" y="863600"/>
                </a:lnTo>
                <a:lnTo>
                  <a:pt x="174129" y="863600"/>
                </a:lnTo>
                <a:lnTo>
                  <a:pt x="168960" y="876300"/>
                </a:lnTo>
                <a:close/>
              </a:path>
              <a:path w="4731384" h="1409700">
                <a:moveTo>
                  <a:pt x="4555401" y="876300"/>
                </a:moveTo>
                <a:lnTo>
                  <a:pt x="4528705" y="876300"/>
                </a:lnTo>
                <a:lnTo>
                  <a:pt x="4539500" y="863600"/>
                </a:lnTo>
                <a:lnTo>
                  <a:pt x="4565764" y="863600"/>
                </a:lnTo>
                <a:lnTo>
                  <a:pt x="4555401" y="876300"/>
                </a:lnTo>
                <a:close/>
              </a:path>
              <a:path w="4731384" h="1409700">
                <a:moveTo>
                  <a:pt x="151104" y="889000"/>
                </a:moveTo>
                <a:lnTo>
                  <a:pt x="134061" y="889000"/>
                </a:lnTo>
                <a:lnTo>
                  <a:pt x="138023" y="876300"/>
                </a:lnTo>
                <a:lnTo>
                  <a:pt x="155371" y="876300"/>
                </a:lnTo>
                <a:lnTo>
                  <a:pt x="151104" y="889000"/>
                </a:lnTo>
                <a:close/>
              </a:path>
              <a:path w="4731384" h="1409700">
                <a:moveTo>
                  <a:pt x="4533874" y="889000"/>
                </a:moveTo>
                <a:lnTo>
                  <a:pt x="4495076" y="889000"/>
                </a:lnTo>
                <a:lnTo>
                  <a:pt x="4506620" y="876300"/>
                </a:lnTo>
                <a:lnTo>
                  <a:pt x="4544771" y="876300"/>
                </a:lnTo>
                <a:lnTo>
                  <a:pt x="4533874" y="889000"/>
                </a:lnTo>
                <a:close/>
              </a:path>
              <a:path w="4731384" h="1409700">
                <a:moveTo>
                  <a:pt x="140182" y="901700"/>
                </a:moveTo>
                <a:lnTo>
                  <a:pt x="123659" y="901700"/>
                </a:lnTo>
                <a:lnTo>
                  <a:pt x="126885" y="889000"/>
                </a:lnTo>
                <a:lnTo>
                  <a:pt x="143738" y="889000"/>
                </a:lnTo>
                <a:lnTo>
                  <a:pt x="140182" y="901700"/>
                </a:lnTo>
                <a:close/>
              </a:path>
              <a:path w="4731384" h="1409700">
                <a:moveTo>
                  <a:pt x="4499698" y="901700"/>
                </a:moveTo>
                <a:lnTo>
                  <a:pt x="4459224" y="901700"/>
                </a:lnTo>
                <a:lnTo>
                  <a:pt x="4471492" y="889000"/>
                </a:lnTo>
                <a:lnTo>
                  <a:pt x="4511344" y="889000"/>
                </a:lnTo>
                <a:lnTo>
                  <a:pt x="4499698" y="901700"/>
                </a:lnTo>
                <a:close/>
              </a:path>
              <a:path w="4731384" h="1409700">
                <a:moveTo>
                  <a:pt x="131444" y="914400"/>
                </a:moveTo>
                <a:lnTo>
                  <a:pt x="117970" y="914400"/>
                </a:lnTo>
                <a:lnTo>
                  <a:pt x="120688" y="901700"/>
                </a:lnTo>
                <a:lnTo>
                  <a:pt x="134264" y="901700"/>
                </a:lnTo>
                <a:lnTo>
                  <a:pt x="131444" y="914400"/>
                </a:lnTo>
                <a:close/>
              </a:path>
              <a:path w="4731384" h="1409700">
                <a:moveTo>
                  <a:pt x="4463338" y="914400"/>
                </a:moveTo>
                <a:lnTo>
                  <a:pt x="4421263" y="914400"/>
                </a:lnTo>
                <a:lnTo>
                  <a:pt x="4434217" y="901700"/>
                </a:lnTo>
                <a:lnTo>
                  <a:pt x="4475695" y="901700"/>
                </a:lnTo>
                <a:lnTo>
                  <a:pt x="4463338" y="914400"/>
                </a:lnTo>
                <a:close/>
              </a:path>
              <a:path w="4731384" h="1409700">
                <a:moveTo>
                  <a:pt x="124955" y="927100"/>
                </a:moveTo>
                <a:lnTo>
                  <a:pt x="111417" y="927100"/>
                </a:lnTo>
                <a:lnTo>
                  <a:pt x="113334" y="914400"/>
                </a:lnTo>
                <a:lnTo>
                  <a:pt x="127012" y="914400"/>
                </a:lnTo>
                <a:lnTo>
                  <a:pt x="124955" y="927100"/>
                </a:lnTo>
                <a:close/>
              </a:path>
              <a:path w="4731384" h="1409700">
                <a:moveTo>
                  <a:pt x="4424921" y="927100"/>
                </a:moveTo>
                <a:lnTo>
                  <a:pt x="4381334" y="927100"/>
                </a:lnTo>
                <a:lnTo>
                  <a:pt x="4394923" y="914400"/>
                </a:lnTo>
                <a:lnTo>
                  <a:pt x="4437951" y="914400"/>
                </a:lnTo>
                <a:lnTo>
                  <a:pt x="4424921" y="927100"/>
                </a:lnTo>
                <a:close/>
              </a:path>
              <a:path w="4731384" h="1409700">
                <a:moveTo>
                  <a:pt x="120751" y="939800"/>
                </a:moveTo>
                <a:lnTo>
                  <a:pt x="107391" y="939800"/>
                </a:lnTo>
                <a:lnTo>
                  <a:pt x="108445" y="927100"/>
                </a:lnTo>
                <a:lnTo>
                  <a:pt x="121996" y="927100"/>
                </a:lnTo>
                <a:lnTo>
                  <a:pt x="120751" y="939800"/>
                </a:lnTo>
                <a:close/>
              </a:path>
              <a:path w="4731384" h="1409700">
                <a:moveTo>
                  <a:pt x="4384535" y="939800"/>
                </a:moveTo>
                <a:lnTo>
                  <a:pt x="4325226" y="939800"/>
                </a:lnTo>
                <a:lnTo>
                  <a:pt x="4339615" y="927100"/>
                </a:lnTo>
                <a:lnTo>
                  <a:pt x="4398200" y="927100"/>
                </a:lnTo>
                <a:lnTo>
                  <a:pt x="4384535" y="939800"/>
                </a:lnTo>
                <a:close/>
              </a:path>
              <a:path w="4731384" h="1409700">
                <a:moveTo>
                  <a:pt x="118833" y="952500"/>
                </a:moveTo>
                <a:lnTo>
                  <a:pt x="106172" y="952500"/>
                </a:lnTo>
                <a:lnTo>
                  <a:pt x="106629" y="939800"/>
                </a:lnTo>
                <a:lnTo>
                  <a:pt x="119265" y="939800"/>
                </a:lnTo>
                <a:lnTo>
                  <a:pt x="118833" y="952500"/>
                </a:lnTo>
                <a:close/>
              </a:path>
              <a:path w="4731384" h="1409700">
                <a:moveTo>
                  <a:pt x="4327867" y="952500"/>
                </a:moveTo>
                <a:lnTo>
                  <a:pt x="4266095" y="952500"/>
                </a:lnTo>
                <a:lnTo>
                  <a:pt x="4281208" y="939800"/>
                </a:lnTo>
                <a:lnTo>
                  <a:pt x="4342320" y="939800"/>
                </a:lnTo>
                <a:lnTo>
                  <a:pt x="4327867" y="952500"/>
                </a:lnTo>
                <a:close/>
              </a:path>
              <a:path w="4731384" h="1409700">
                <a:moveTo>
                  <a:pt x="119303" y="965200"/>
                </a:moveTo>
                <a:lnTo>
                  <a:pt x="106680" y="965200"/>
                </a:lnTo>
                <a:lnTo>
                  <a:pt x="106184" y="952500"/>
                </a:lnTo>
                <a:lnTo>
                  <a:pt x="118846" y="952500"/>
                </a:lnTo>
                <a:lnTo>
                  <a:pt x="119303" y="965200"/>
                </a:lnTo>
                <a:close/>
              </a:path>
              <a:path w="4731384" h="1409700">
                <a:moveTo>
                  <a:pt x="4268216" y="965200"/>
                </a:moveTo>
                <a:lnTo>
                  <a:pt x="4172394" y="965200"/>
                </a:lnTo>
                <a:lnTo>
                  <a:pt x="4188460" y="952500"/>
                </a:lnTo>
                <a:lnTo>
                  <a:pt x="4283392" y="952500"/>
                </a:lnTo>
                <a:lnTo>
                  <a:pt x="4268216" y="965200"/>
                </a:lnTo>
                <a:close/>
              </a:path>
              <a:path w="4731384" h="1409700">
                <a:moveTo>
                  <a:pt x="122300" y="977900"/>
                </a:moveTo>
                <a:lnTo>
                  <a:pt x="108661" y="977900"/>
                </a:lnTo>
                <a:lnTo>
                  <a:pt x="107518" y="965200"/>
                </a:lnTo>
                <a:lnTo>
                  <a:pt x="120929" y="965200"/>
                </a:lnTo>
                <a:lnTo>
                  <a:pt x="122300" y="977900"/>
                </a:lnTo>
                <a:close/>
              </a:path>
              <a:path w="4731384" h="1409700">
                <a:moveTo>
                  <a:pt x="4173766" y="977900"/>
                </a:moveTo>
                <a:lnTo>
                  <a:pt x="4084053" y="977900"/>
                </a:lnTo>
                <a:lnTo>
                  <a:pt x="4084662" y="965200"/>
                </a:lnTo>
                <a:lnTo>
                  <a:pt x="4189882" y="965200"/>
                </a:lnTo>
                <a:lnTo>
                  <a:pt x="4173766" y="977900"/>
                </a:lnTo>
                <a:close/>
              </a:path>
              <a:path w="4731384" h="1409700">
                <a:moveTo>
                  <a:pt x="127762" y="990600"/>
                </a:moveTo>
                <a:lnTo>
                  <a:pt x="113995" y="990600"/>
                </a:lnTo>
                <a:lnTo>
                  <a:pt x="111912" y="977900"/>
                </a:lnTo>
                <a:lnTo>
                  <a:pt x="125526" y="977900"/>
                </a:lnTo>
                <a:lnTo>
                  <a:pt x="127762" y="990600"/>
                </a:lnTo>
                <a:close/>
              </a:path>
              <a:path w="4731384" h="1409700">
                <a:moveTo>
                  <a:pt x="4095940" y="990600"/>
                </a:moveTo>
                <a:lnTo>
                  <a:pt x="4083342" y="990600"/>
                </a:lnTo>
                <a:lnTo>
                  <a:pt x="4084078" y="977900"/>
                </a:lnTo>
                <a:lnTo>
                  <a:pt x="4096727" y="977900"/>
                </a:lnTo>
                <a:lnTo>
                  <a:pt x="4095940" y="990600"/>
                </a:lnTo>
                <a:close/>
              </a:path>
              <a:path w="4731384" h="1409700">
                <a:moveTo>
                  <a:pt x="132765" y="1003300"/>
                </a:moveTo>
                <a:lnTo>
                  <a:pt x="119037" y="1003300"/>
                </a:lnTo>
                <a:lnTo>
                  <a:pt x="116370" y="990600"/>
                </a:lnTo>
                <a:lnTo>
                  <a:pt x="129971" y="990600"/>
                </a:lnTo>
                <a:lnTo>
                  <a:pt x="132765" y="1003300"/>
                </a:lnTo>
                <a:close/>
              </a:path>
              <a:path w="4731384" h="1409700">
                <a:moveTo>
                  <a:pt x="135674" y="1003300"/>
                </a:moveTo>
                <a:lnTo>
                  <a:pt x="132765" y="1003300"/>
                </a:lnTo>
                <a:lnTo>
                  <a:pt x="132613" y="990600"/>
                </a:lnTo>
                <a:lnTo>
                  <a:pt x="135674" y="1003300"/>
                </a:lnTo>
                <a:close/>
              </a:path>
              <a:path w="4731384" h="1409700">
                <a:moveTo>
                  <a:pt x="4093133" y="1003300"/>
                </a:moveTo>
                <a:lnTo>
                  <a:pt x="4078998" y="1003300"/>
                </a:lnTo>
                <a:lnTo>
                  <a:pt x="4080916" y="990600"/>
                </a:lnTo>
                <a:lnTo>
                  <a:pt x="4094746" y="990600"/>
                </a:lnTo>
                <a:lnTo>
                  <a:pt x="4093133" y="1003300"/>
                </a:lnTo>
                <a:close/>
              </a:path>
              <a:path w="4731384" h="1409700">
                <a:moveTo>
                  <a:pt x="142303" y="1016000"/>
                </a:moveTo>
                <a:lnTo>
                  <a:pt x="128727" y="1016000"/>
                </a:lnTo>
                <a:lnTo>
                  <a:pt x="125222" y="1003300"/>
                </a:lnTo>
                <a:lnTo>
                  <a:pt x="138696" y="1003300"/>
                </a:lnTo>
                <a:lnTo>
                  <a:pt x="142303" y="1016000"/>
                </a:lnTo>
                <a:close/>
              </a:path>
              <a:path w="4731384" h="1409700">
                <a:moveTo>
                  <a:pt x="4088688" y="1016000"/>
                </a:moveTo>
                <a:lnTo>
                  <a:pt x="4074261" y="1016000"/>
                </a:lnTo>
                <a:lnTo>
                  <a:pt x="4076941" y="1003300"/>
                </a:lnTo>
                <a:lnTo>
                  <a:pt x="4091101" y="1003300"/>
                </a:lnTo>
                <a:lnTo>
                  <a:pt x="4088688" y="1016000"/>
                </a:lnTo>
                <a:close/>
              </a:path>
              <a:path w="4731384" h="1409700">
                <a:moveTo>
                  <a:pt x="154203" y="1028700"/>
                </a:moveTo>
                <a:lnTo>
                  <a:pt x="136525" y="1028700"/>
                </a:lnTo>
                <a:lnTo>
                  <a:pt x="132499" y="1016000"/>
                </a:lnTo>
                <a:lnTo>
                  <a:pt x="149809" y="1016000"/>
                </a:lnTo>
                <a:lnTo>
                  <a:pt x="154203" y="1028700"/>
                </a:lnTo>
                <a:close/>
              </a:path>
              <a:path w="4731384" h="1409700">
                <a:moveTo>
                  <a:pt x="4082668" y="1028700"/>
                </a:moveTo>
                <a:lnTo>
                  <a:pt x="4068076" y="1028700"/>
                </a:lnTo>
                <a:lnTo>
                  <a:pt x="4071505" y="1016000"/>
                </a:lnTo>
                <a:lnTo>
                  <a:pt x="4085869" y="1016000"/>
                </a:lnTo>
                <a:lnTo>
                  <a:pt x="4082668" y="1028700"/>
                </a:lnTo>
                <a:close/>
              </a:path>
              <a:path w="4731384" h="1409700">
                <a:moveTo>
                  <a:pt x="173621" y="1041400"/>
                </a:moveTo>
                <a:lnTo>
                  <a:pt x="150152" y="1041400"/>
                </a:lnTo>
                <a:lnTo>
                  <a:pt x="145364" y="1028700"/>
                </a:lnTo>
                <a:lnTo>
                  <a:pt x="168249" y="1028700"/>
                </a:lnTo>
                <a:lnTo>
                  <a:pt x="173621" y="1041400"/>
                </a:lnTo>
                <a:close/>
              </a:path>
              <a:path w="4731384" h="1409700">
                <a:moveTo>
                  <a:pt x="4075150" y="1041400"/>
                </a:moveTo>
                <a:lnTo>
                  <a:pt x="4060469" y="1041400"/>
                </a:lnTo>
                <a:lnTo>
                  <a:pt x="4064609" y="1028700"/>
                </a:lnTo>
                <a:lnTo>
                  <a:pt x="4079100" y="1028700"/>
                </a:lnTo>
                <a:lnTo>
                  <a:pt x="4075150" y="1041400"/>
                </a:lnTo>
                <a:close/>
              </a:path>
              <a:path w="4731384" h="1409700">
                <a:moveTo>
                  <a:pt x="190728" y="1054100"/>
                </a:moveTo>
                <a:lnTo>
                  <a:pt x="165989" y="1054100"/>
                </a:lnTo>
                <a:lnTo>
                  <a:pt x="160464" y="1041400"/>
                </a:lnTo>
                <a:lnTo>
                  <a:pt x="184658" y="1041400"/>
                </a:lnTo>
                <a:lnTo>
                  <a:pt x="190728" y="1054100"/>
                </a:lnTo>
                <a:close/>
              </a:path>
              <a:path w="4731384" h="1409700">
                <a:moveTo>
                  <a:pt x="4066184" y="1054100"/>
                </a:moveTo>
                <a:lnTo>
                  <a:pt x="4051439" y="1054100"/>
                </a:lnTo>
                <a:lnTo>
                  <a:pt x="4056291" y="1041400"/>
                </a:lnTo>
                <a:lnTo>
                  <a:pt x="4070845" y="1041400"/>
                </a:lnTo>
                <a:lnTo>
                  <a:pt x="4066184" y="1054100"/>
                </a:lnTo>
                <a:close/>
              </a:path>
              <a:path w="4731384" h="1409700">
                <a:moveTo>
                  <a:pt x="209918" y="1066800"/>
                </a:moveTo>
                <a:lnTo>
                  <a:pt x="183908" y="1066800"/>
                </a:lnTo>
                <a:lnTo>
                  <a:pt x="177711" y="1054100"/>
                </a:lnTo>
                <a:lnTo>
                  <a:pt x="203174" y="1054100"/>
                </a:lnTo>
                <a:lnTo>
                  <a:pt x="209918" y="1066800"/>
                </a:lnTo>
                <a:close/>
              </a:path>
              <a:path w="4731384" h="1409700">
                <a:moveTo>
                  <a:pt x="4055808" y="1066800"/>
                </a:moveTo>
                <a:lnTo>
                  <a:pt x="4041038" y="1066800"/>
                </a:lnTo>
                <a:lnTo>
                  <a:pt x="4046562" y="1054100"/>
                </a:lnTo>
                <a:lnTo>
                  <a:pt x="4061167" y="1054100"/>
                </a:lnTo>
                <a:lnTo>
                  <a:pt x="4055808" y="1066800"/>
                </a:lnTo>
                <a:close/>
              </a:path>
              <a:path w="4731384" h="1409700">
                <a:moveTo>
                  <a:pt x="270446" y="1092200"/>
                </a:moveTo>
                <a:lnTo>
                  <a:pt x="233337" y="1092200"/>
                </a:lnTo>
                <a:lnTo>
                  <a:pt x="218173" y="1079500"/>
                </a:lnTo>
                <a:lnTo>
                  <a:pt x="203860" y="1066800"/>
                </a:lnTo>
                <a:lnTo>
                  <a:pt x="223647" y="1066800"/>
                </a:lnTo>
                <a:lnTo>
                  <a:pt x="238582" y="1079500"/>
                </a:lnTo>
                <a:lnTo>
                  <a:pt x="253936" y="1079500"/>
                </a:lnTo>
                <a:lnTo>
                  <a:pt x="270446" y="1092200"/>
                </a:lnTo>
                <a:close/>
              </a:path>
              <a:path w="4731384" h="1409700">
                <a:moveTo>
                  <a:pt x="4044099" y="1079500"/>
                </a:moveTo>
                <a:lnTo>
                  <a:pt x="4022902" y="1079500"/>
                </a:lnTo>
                <a:lnTo>
                  <a:pt x="4029430" y="1066800"/>
                </a:lnTo>
                <a:lnTo>
                  <a:pt x="4050118" y="1066800"/>
                </a:lnTo>
                <a:lnTo>
                  <a:pt x="4044099" y="1079500"/>
                </a:lnTo>
                <a:close/>
              </a:path>
              <a:path w="4731384" h="1409700">
                <a:moveTo>
                  <a:pt x="4031068" y="1092200"/>
                </a:moveTo>
                <a:lnTo>
                  <a:pt x="4009186" y="1092200"/>
                </a:lnTo>
                <a:lnTo>
                  <a:pt x="4016349" y="1079500"/>
                </a:lnTo>
                <a:lnTo>
                  <a:pt x="4037736" y="1079500"/>
                </a:lnTo>
                <a:lnTo>
                  <a:pt x="4031068" y="1092200"/>
                </a:lnTo>
                <a:close/>
              </a:path>
              <a:path w="4731384" h="1409700">
                <a:moveTo>
                  <a:pt x="305308" y="1104900"/>
                </a:moveTo>
                <a:lnTo>
                  <a:pt x="265988" y="1104900"/>
                </a:lnTo>
                <a:lnTo>
                  <a:pt x="249288" y="1092200"/>
                </a:lnTo>
                <a:lnTo>
                  <a:pt x="287350" y="1092200"/>
                </a:lnTo>
                <a:lnTo>
                  <a:pt x="305308" y="1104900"/>
                </a:lnTo>
                <a:close/>
              </a:path>
              <a:path w="4731384" h="1409700">
                <a:moveTo>
                  <a:pt x="4009161" y="1104900"/>
                </a:moveTo>
                <a:lnTo>
                  <a:pt x="3986263" y="1104900"/>
                </a:lnTo>
                <a:lnTo>
                  <a:pt x="3994353" y="1092200"/>
                </a:lnTo>
                <a:lnTo>
                  <a:pt x="4016768" y="1092200"/>
                </a:lnTo>
                <a:lnTo>
                  <a:pt x="4009161" y="1104900"/>
                </a:lnTo>
                <a:close/>
              </a:path>
              <a:path w="4731384" h="1409700">
                <a:moveTo>
                  <a:pt x="362686" y="1117600"/>
                </a:moveTo>
                <a:lnTo>
                  <a:pt x="301561" y="1117600"/>
                </a:lnTo>
                <a:lnTo>
                  <a:pt x="283425" y="1104900"/>
                </a:lnTo>
                <a:lnTo>
                  <a:pt x="342773" y="1104900"/>
                </a:lnTo>
                <a:lnTo>
                  <a:pt x="362686" y="1117600"/>
                </a:lnTo>
                <a:close/>
              </a:path>
              <a:path w="4731384" h="1409700">
                <a:moveTo>
                  <a:pt x="3993045" y="1117600"/>
                </a:moveTo>
                <a:lnTo>
                  <a:pt x="3969473" y="1117600"/>
                </a:lnTo>
                <a:lnTo>
                  <a:pt x="3978147" y="1104900"/>
                </a:lnTo>
                <a:lnTo>
                  <a:pt x="4001249" y="1104900"/>
                </a:lnTo>
                <a:lnTo>
                  <a:pt x="3993045" y="1117600"/>
                </a:lnTo>
                <a:close/>
              </a:path>
              <a:path w="4731384" h="1409700">
                <a:moveTo>
                  <a:pt x="425411" y="1130300"/>
                </a:moveTo>
                <a:lnTo>
                  <a:pt x="359892" y="1130300"/>
                </a:lnTo>
                <a:lnTo>
                  <a:pt x="339826" y="1117600"/>
                </a:lnTo>
                <a:lnTo>
                  <a:pt x="403821" y="1117600"/>
                </a:lnTo>
                <a:lnTo>
                  <a:pt x="425411" y="1130300"/>
                </a:lnTo>
                <a:close/>
              </a:path>
              <a:path w="4731384" h="1409700">
                <a:moveTo>
                  <a:pt x="3975760" y="1130300"/>
                </a:moveTo>
                <a:lnTo>
                  <a:pt x="3942130" y="1130300"/>
                </a:lnTo>
                <a:lnTo>
                  <a:pt x="3951643" y="1117600"/>
                </a:lnTo>
                <a:lnTo>
                  <a:pt x="3984548" y="1117600"/>
                </a:lnTo>
                <a:lnTo>
                  <a:pt x="3975760" y="1130300"/>
                </a:lnTo>
                <a:close/>
              </a:path>
              <a:path w="4731384" h="1409700">
                <a:moveTo>
                  <a:pt x="539635" y="1143000"/>
                </a:moveTo>
                <a:lnTo>
                  <a:pt x="423494" y="1143000"/>
                </a:lnTo>
                <a:lnTo>
                  <a:pt x="401751" y="1130300"/>
                </a:lnTo>
                <a:lnTo>
                  <a:pt x="515835" y="1130300"/>
                </a:lnTo>
                <a:lnTo>
                  <a:pt x="539635" y="1143000"/>
                </a:lnTo>
                <a:close/>
              </a:path>
              <a:path w="4731384" h="1409700">
                <a:moveTo>
                  <a:pt x="661123" y="1143000"/>
                </a:moveTo>
                <a:lnTo>
                  <a:pt x="629513" y="1143000"/>
                </a:lnTo>
                <a:lnTo>
                  <a:pt x="645401" y="1130300"/>
                </a:lnTo>
                <a:lnTo>
                  <a:pt x="661123" y="1143000"/>
                </a:lnTo>
                <a:close/>
              </a:path>
              <a:path w="4731384" h="1409700">
                <a:moveTo>
                  <a:pt x="3947731" y="1143000"/>
                </a:moveTo>
                <a:lnTo>
                  <a:pt x="3912311" y="1143000"/>
                </a:lnTo>
                <a:lnTo>
                  <a:pt x="3922623" y="1130300"/>
                </a:lnTo>
                <a:lnTo>
                  <a:pt x="3957345" y="1130300"/>
                </a:lnTo>
                <a:lnTo>
                  <a:pt x="3947731" y="1143000"/>
                </a:lnTo>
                <a:close/>
              </a:path>
              <a:path w="4731384" h="1409700">
                <a:moveTo>
                  <a:pt x="629996" y="1155700"/>
                </a:moveTo>
                <a:lnTo>
                  <a:pt x="539038" y="1155700"/>
                </a:lnTo>
                <a:lnTo>
                  <a:pt x="515124" y="1143000"/>
                </a:lnTo>
                <a:lnTo>
                  <a:pt x="640003" y="1143000"/>
                </a:lnTo>
                <a:lnTo>
                  <a:pt x="641931" y="1144739"/>
                </a:lnTo>
                <a:lnTo>
                  <a:pt x="629996" y="1155700"/>
                </a:lnTo>
                <a:close/>
              </a:path>
              <a:path w="4731384" h="1409700">
                <a:moveTo>
                  <a:pt x="641931" y="1144739"/>
                </a:moveTo>
                <a:lnTo>
                  <a:pt x="640003" y="1143000"/>
                </a:lnTo>
                <a:lnTo>
                  <a:pt x="643826" y="1143000"/>
                </a:lnTo>
                <a:lnTo>
                  <a:pt x="641931" y="1144739"/>
                </a:lnTo>
                <a:close/>
              </a:path>
              <a:path w="4731384" h="1409700">
                <a:moveTo>
                  <a:pt x="723569" y="1181100"/>
                </a:moveTo>
                <a:lnTo>
                  <a:pt x="684568" y="1181100"/>
                </a:lnTo>
                <a:lnTo>
                  <a:pt x="668959" y="1168400"/>
                </a:lnTo>
                <a:lnTo>
                  <a:pt x="654075" y="1155700"/>
                </a:lnTo>
                <a:lnTo>
                  <a:pt x="641931" y="1144739"/>
                </a:lnTo>
                <a:lnTo>
                  <a:pt x="643826" y="1143000"/>
                </a:lnTo>
                <a:lnTo>
                  <a:pt x="660946" y="1143000"/>
                </a:lnTo>
                <a:lnTo>
                  <a:pt x="675665" y="1155700"/>
                </a:lnTo>
                <a:lnTo>
                  <a:pt x="675500" y="1155700"/>
                </a:lnTo>
                <a:lnTo>
                  <a:pt x="690930" y="1168400"/>
                </a:lnTo>
                <a:lnTo>
                  <a:pt x="706742" y="1168400"/>
                </a:lnTo>
                <a:lnTo>
                  <a:pt x="723569" y="1181100"/>
                </a:lnTo>
                <a:close/>
              </a:path>
              <a:path w="4731384" h="1409700">
                <a:moveTo>
                  <a:pt x="3917276" y="1155700"/>
                </a:moveTo>
                <a:lnTo>
                  <a:pt x="3880154" y="1155700"/>
                </a:lnTo>
                <a:lnTo>
                  <a:pt x="3891216" y="1143000"/>
                </a:lnTo>
                <a:lnTo>
                  <a:pt x="3927690" y="1143000"/>
                </a:lnTo>
                <a:lnTo>
                  <a:pt x="3917276" y="1155700"/>
                </a:lnTo>
                <a:close/>
              </a:path>
              <a:path w="4731384" h="1409700">
                <a:moveTo>
                  <a:pt x="3884549" y="1168400"/>
                </a:moveTo>
                <a:lnTo>
                  <a:pt x="3845788" y="1168400"/>
                </a:lnTo>
                <a:lnTo>
                  <a:pt x="3857574" y="1155700"/>
                </a:lnTo>
                <a:lnTo>
                  <a:pt x="3895699" y="1155700"/>
                </a:lnTo>
                <a:lnTo>
                  <a:pt x="3884549" y="1168400"/>
                </a:lnTo>
                <a:close/>
              </a:path>
              <a:path w="4731384" h="1409700">
                <a:moveTo>
                  <a:pt x="3849649" y="1181100"/>
                </a:moveTo>
                <a:lnTo>
                  <a:pt x="3809365" y="1181100"/>
                </a:lnTo>
                <a:lnTo>
                  <a:pt x="3821811" y="1168400"/>
                </a:lnTo>
                <a:lnTo>
                  <a:pt x="3861511" y="1168400"/>
                </a:lnTo>
                <a:lnTo>
                  <a:pt x="3849649" y="1181100"/>
                </a:lnTo>
                <a:close/>
              </a:path>
              <a:path w="4731384" h="1409700">
                <a:moveTo>
                  <a:pt x="777519" y="1206500"/>
                </a:moveTo>
                <a:lnTo>
                  <a:pt x="735457" y="1206500"/>
                </a:lnTo>
                <a:lnTo>
                  <a:pt x="717829" y="1193800"/>
                </a:lnTo>
                <a:lnTo>
                  <a:pt x="700862" y="1181100"/>
                </a:lnTo>
                <a:lnTo>
                  <a:pt x="723417" y="1181100"/>
                </a:lnTo>
                <a:lnTo>
                  <a:pt x="740905" y="1193800"/>
                </a:lnTo>
                <a:lnTo>
                  <a:pt x="758748" y="1193800"/>
                </a:lnTo>
                <a:lnTo>
                  <a:pt x="777519" y="1206500"/>
                </a:lnTo>
                <a:close/>
              </a:path>
              <a:path w="4731384" h="1409700">
                <a:moveTo>
                  <a:pt x="3164065" y="1193800"/>
                </a:moveTo>
                <a:lnTo>
                  <a:pt x="3116084" y="1193800"/>
                </a:lnTo>
                <a:lnTo>
                  <a:pt x="3123031" y="1181100"/>
                </a:lnTo>
                <a:lnTo>
                  <a:pt x="3145294" y="1181100"/>
                </a:lnTo>
                <a:lnTo>
                  <a:pt x="3164065" y="1193800"/>
                </a:lnTo>
                <a:close/>
              </a:path>
              <a:path w="4731384" h="1409700">
                <a:moveTo>
                  <a:pt x="3812730" y="1193800"/>
                </a:moveTo>
                <a:lnTo>
                  <a:pt x="3757815" y="1193800"/>
                </a:lnTo>
                <a:lnTo>
                  <a:pt x="3771087" y="1181100"/>
                </a:lnTo>
                <a:lnTo>
                  <a:pt x="3825252" y="1181100"/>
                </a:lnTo>
                <a:lnTo>
                  <a:pt x="3812730" y="1193800"/>
                </a:lnTo>
                <a:close/>
              </a:path>
              <a:path w="4731384" h="1409700">
                <a:moveTo>
                  <a:pt x="3121202" y="1206500"/>
                </a:moveTo>
                <a:lnTo>
                  <a:pt x="3101543" y="1206500"/>
                </a:lnTo>
                <a:lnTo>
                  <a:pt x="3106788" y="1193800"/>
                </a:lnTo>
                <a:lnTo>
                  <a:pt x="3126054" y="1193800"/>
                </a:lnTo>
                <a:lnTo>
                  <a:pt x="3121202" y="1206500"/>
                </a:lnTo>
                <a:close/>
              </a:path>
              <a:path w="4731384" h="1409700">
                <a:moveTo>
                  <a:pt x="3242475" y="1206500"/>
                </a:moveTo>
                <a:lnTo>
                  <a:pt x="3161334" y="1206500"/>
                </a:lnTo>
                <a:lnTo>
                  <a:pt x="3142462" y="1193800"/>
                </a:lnTo>
                <a:lnTo>
                  <a:pt x="3222244" y="1193800"/>
                </a:lnTo>
                <a:lnTo>
                  <a:pt x="3242475" y="1206500"/>
                </a:lnTo>
                <a:close/>
              </a:path>
              <a:path w="4731384" h="1409700">
                <a:moveTo>
                  <a:pt x="3760558" y="1206500"/>
                </a:moveTo>
                <a:lnTo>
                  <a:pt x="3689045" y="1206500"/>
                </a:lnTo>
                <a:lnTo>
                  <a:pt x="3703231" y="1193800"/>
                </a:lnTo>
                <a:lnTo>
                  <a:pt x="3773906" y="1193800"/>
                </a:lnTo>
                <a:lnTo>
                  <a:pt x="3760558" y="1206500"/>
                </a:lnTo>
                <a:close/>
              </a:path>
              <a:path w="4731384" h="1409700">
                <a:moveTo>
                  <a:pt x="837107" y="1231900"/>
                </a:moveTo>
                <a:lnTo>
                  <a:pt x="792162" y="1231900"/>
                </a:lnTo>
                <a:lnTo>
                  <a:pt x="772642" y="1219200"/>
                </a:lnTo>
                <a:lnTo>
                  <a:pt x="753732" y="1206500"/>
                </a:lnTo>
                <a:lnTo>
                  <a:pt x="777392" y="1206500"/>
                </a:lnTo>
                <a:lnTo>
                  <a:pt x="796785" y="1219200"/>
                </a:lnTo>
                <a:lnTo>
                  <a:pt x="816521" y="1219200"/>
                </a:lnTo>
                <a:lnTo>
                  <a:pt x="837107" y="1231900"/>
                </a:lnTo>
                <a:close/>
              </a:path>
              <a:path w="4731384" h="1409700">
                <a:moveTo>
                  <a:pt x="3110712" y="1219200"/>
                </a:moveTo>
                <a:lnTo>
                  <a:pt x="3090519" y="1219200"/>
                </a:lnTo>
                <a:lnTo>
                  <a:pt x="3096285" y="1206500"/>
                </a:lnTo>
                <a:lnTo>
                  <a:pt x="3116097" y="1206500"/>
                </a:lnTo>
                <a:lnTo>
                  <a:pt x="3110712" y="1219200"/>
                </a:lnTo>
                <a:close/>
              </a:path>
              <a:path w="4731384" h="1409700">
                <a:moveTo>
                  <a:pt x="3347859" y="1219200"/>
                </a:moveTo>
                <a:lnTo>
                  <a:pt x="3240557" y="1219200"/>
                </a:lnTo>
                <a:lnTo>
                  <a:pt x="3220224" y="1206500"/>
                </a:lnTo>
                <a:lnTo>
                  <a:pt x="3326104" y="1206500"/>
                </a:lnTo>
                <a:lnTo>
                  <a:pt x="3347859" y="1219200"/>
                </a:lnTo>
                <a:close/>
              </a:path>
              <a:path w="4731384" h="1409700">
                <a:moveTo>
                  <a:pt x="3691064" y="1219200"/>
                </a:moveTo>
                <a:lnTo>
                  <a:pt x="3585756" y="1219200"/>
                </a:lnTo>
                <a:lnTo>
                  <a:pt x="3601021" y="1206500"/>
                </a:lnTo>
                <a:lnTo>
                  <a:pt x="3705313" y="1206500"/>
                </a:lnTo>
                <a:lnTo>
                  <a:pt x="3691064" y="1219200"/>
                </a:lnTo>
                <a:close/>
              </a:path>
              <a:path w="4731384" h="1409700">
                <a:moveTo>
                  <a:pt x="3078441" y="1231900"/>
                </a:moveTo>
                <a:lnTo>
                  <a:pt x="3072028" y="1231900"/>
                </a:lnTo>
                <a:lnTo>
                  <a:pt x="3078568" y="1219200"/>
                </a:lnTo>
                <a:lnTo>
                  <a:pt x="3078441" y="1231900"/>
                </a:lnTo>
                <a:close/>
              </a:path>
              <a:path w="4731384" h="1409700">
                <a:moveTo>
                  <a:pt x="3093021" y="1231900"/>
                </a:moveTo>
                <a:lnTo>
                  <a:pt x="3078441" y="1231900"/>
                </a:lnTo>
                <a:lnTo>
                  <a:pt x="3084741" y="1219200"/>
                </a:lnTo>
                <a:lnTo>
                  <a:pt x="3099181" y="1219200"/>
                </a:lnTo>
                <a:lnTo>
                  <a:pt x="3093021" y="1231900"/>
                </a:lnTo>
                <a:close/>
              </a:path>
              <a:path w="4731384" h="1409700">
                <a:moveTo>
                  <a:pt x="3586835" y="1231900"/>
                </a:moveTo>
                <a:lnTo>
                  <a:pt x="3346894" y="1231900"/>
                </a:lnTo>
                <a:lnTo>
                  <a:pt x="3325050" y="1219200"/>
                </a:lnTo>
                <a:lnTo>
                  <a:pt x="3602164" y="1219200"/>
                </a:lnTo>
                <a:lnTo>
                  <a:pt x="3586835" y="1231900"/>
                </a:lnTo>
                <a:close/>
              </a:path>
              <a:path w="4731384" h="1409700">
                <a:moveTo>
                  <a:pt x="879716" y="1244600"/>
                </a:moveTo>
                <a:lnTo>
                  <a:pt x="832980" y="1244600"/>
                </a:lnTo>
                <a:lnTo>
                  <a:pt x="812279" y="1231900"/>
                </a:lnTo>
                <a:lnTo>
                  <a:pt x="858012" y="1231900"/>
                </a:lnTo>
                <a:lnTo>
                  <a:pt x="879716" y="1244600"/>
                </a:lnTo>
                <a:close/>
              </a:path>
              <a:path w="4731384" h="1409700">
                <a:moveTo>
                  <a:pt x="3079953" y="1244600"/>
                </a:moveTo>
                <a:lnTo>
                  <a:pt x="3058439" y="1244600"/>
                </a:lnTo>
                <a:lnTo>
                  <a:pt x="3065475" y="1231900"/>
                </a:lnTo>
                <a:lnTo>
                  <a:pt x="3086608" y="1231900"/>
                </a:lnTo>
                <a:lnTo>
                  <a:pt x="3079953" y="1244600"/>
                </a:lnTo>
                <a:close/>
              </a:path>
              <a:path w="4731384" h="1409700">
                <a:moveTo>
                  <a:pt x="924509" y="1257300"/>
                </a:moveTo>
                <a:lnTo>
                  <a:pt x="876058" y="1257300"/>
                </a:lnTo>
                <a:lnTo>
                  <a:pt x="854240" y="1244600"/>
                </a:lnTo>
                <a:lnTo>
                  <a:pt x="901738" y="1244600"/>
                </a:lnTo>
                <a:lnTo>
                  <a:pt x="924509" y="1257300"/>
                </a:lnTo>
                <a:close/>
              </a:path>
              <a:path w="4731384" h="1409700">
                <a:moveTo>
                  <a:pt x="3043872" y="1257300"/>
                </a:moveTo>
                <a:lnTo>
                  <a:pt x="3036227" y="1257300"/>
                </a:lnTo>
                <a:lnTo>
                  <a:pt x="3043974" y="1244600"/>
                </a:lnTo>
                <a:lnTo>
                  <a:pt x="3043872" y="1257300"/>
                </a:lnTo>
                <a:close/>
              </a:path>
              <a:path w="4731384" h="1409700">
                <a:moveTo>
                  <a:pt x="3065894" y="1257300"/>
                </a:moveTo>
                <a:lnTo>
                  <a:pt x="3043872" y="1257300"/>
                </a:lnTo>
                <a:lnTo>
                  <a:pt x="3051390" y="1244600"/>
                </a:lnTo>
                <a:lnTo>
                  <a:pt x="3073044" y="1244600"/>
                </a:lnTo>
                <a:lnTo>
                  <a:pt x="3065894" y="1257300"/>
                </a:lnTo>
                <a:close/>
              </a:path>
              <a:path w="4731384" h="1409700">
                <a:moveTo>
                  <a:pt x="971334" y="1270000"/>
                </a:moveTo>
                <a:lnTo>
                  <a:pt x="921283" y="1270000"/>
                </a:lnTo>
                <a:lnTo>
                  <a:pt x="898410" y="1257300"/>
                </a:lnTo>
                <a:lnTo>
                  <a:pt x="947572" y="1257300"/>
                </a:lnTo>
                <a:lnTo>
                  <a:pt x="971334" y="1270000"/>
                </a:lnTo>
                <a:close/>
              </a:path>
              <a:path w="4731384" h="1409700">
                <a:moveTo>
                  <a:pt x="1824062" y="1270000"/>
                </a:moveTo>
                <a:lnTo>
                  <a:pt x="1782737" y="1270000"/>
                </a:lnTo>
                <a:lnTo>
                  <a:pt x="1809216" y="1257300"/>
                </a:lnTo>
                <a:lnTo>
                  <a:pt x="1824062" y="1270000"/>
                </a:lnTo>
                <a:close/>
              </a:path>
              <a:path w="4731384" h="1409700">
                <a:moveTo>
                  <a:pt x="3043021" y="1270000"/>
                </a:moveTo>
                <a:lnTo>
                  <a:pt x="3020237" y="1270000"/>
                </a:lnTo>
                <a:lnTo>
                  <a:pt x="3028441" y="1257300"/>
                </a:lnTo>
                <a:lnTo>
                  <a:pt x="3050882" y="1257300"/>
                </a:lnTo>
                <a:lnTo>
                  <a:pt x="3043021" y="1270000"/>
                </a:lnTo>
                <a:close/>
              </a:path>
              <a:path w="4731384" h="1409700">
                <a:moveTo>
                  <a:pt x="1045108" y="1282700"/>
                </a:moveTo>
                <a:lnTo>
                  <a:pt x="968527" y="1282700"/>
                </a:lnTo>
                <a:lnTo>
                  <a:pt x="944664" y="1270000"/>
                </a:lnTo>
                <a:lnTo>
                  <a:pt x="1019962" y="1270000"/>
                </a:lnTo>
                <a:lnTo>
                  <a:pt x="1045108" y="1282700"/>
                </a:lnTo>
                <a:close/>
              </a:path>
              <a:path w="4731384" h="1409700">
                <a:moveTo>
                  <a:pt x="1785581" y="1282700"/>
                </a:moveTo>
                <a:lnTo>
                  <a:pt x="1708086" y="1282700"/>
                </a:lnTo>
                <a:lnTo>
                  <a:pt x="1733537" y="1270000"/>
                </a:lnTo>
                <a:lnTo>
                  <a:pt x="1805000" y="1270000"/>
                </a:lnTo>
                <a:lnTo>
                  <a:pt x="1806611" y="1271608"/>
                </a:lnTo>
                <a:lnTo>
                  <a:pt x="1785581" y="1282700"/>
                </a:lnTo>
                <a:close/>
              </a:path>
              <a:path w="4731384" h="1409700">
                <a:moveTo>
                  <a:pt x="1806611" y="1271608"/>
                </a:moveTo>
                <a:lnTo>
                  <a:pt x="1805000" y="1270000"/>
                </a:lnTo>
                <a:lnTo>
                  <a:pt x="1809661" y="1270000"/>
                </a:lnTo>
                <a:lnTo>
                  <a:pt x="1806611" y="1271608"/>
                </a:lnTo>
                <a:close/>
              </a:path>
              <a:path w="4731384" h="1409700">
                <a:moveTo>
                  <a:pt x="1850669" y="1282700"/>
                </a:moveTo>
                <a:lnTo>
                  <a:pt x="1817725" y="1282700"/>
                </a:lnTo>
                <a:lnTo>
                  <a:pt x="1806611" y="1271608"/>
                </a:lnTo>
                <a:lnTo>
                  <a:pt x="1809661" y="1270000"/>
                </a:lnTo>
                <a:lnTo>
                  <a:pt x="1836953" y="1270000"/>
                </a:lnTo>
                <a:lnTo>
                  <a:pt x="1850669" y="1282700"/>
                </a:lnTo>
                <a:close/>
              </a:path>
              <a:path w="4731384" h="1409700">
                <a:moveTo>
                  <a:pt x="3026625" y="1282700"/>
                </a:moveTo>
                <a:lnTo>
                  <a:pt x="2994533" y="1282700"/>
                </a:lnTo>
                <a:lnTo>
                  <a:pt x="3003410" y="1270000"/>
                </a:lnTo>
                <a:lnTo>
                  <a:pt x="3034931" y="1270000"/>
                </a:lnTo>
                <a:lnTo>
                  <a:pt x="3026625" y="1282700"/>
                </a:lnTo>
                <a:close/>
              </a:path>
              <a:path w="4731384" h="1409700">
                <a:moveTo>
                  <a:pt x="1122718" y="1295400"/>
                </a:moveTo>
                <a:lnTo>
                  <a:pt x="1042885" y="1295400"/>
                </a:lnTo>
                <a:lnTo>
                  <a:pt x="1017663" y="1282700"/>
                </a:lnTo>
                <a:lnTo>
                  <a:pt x="1096352" y="1282700"/>
                </a:lnTo>
                <a:lnTo>
                  <a:pt x="1122718" y="1295400"/>
                </a:lnTo>
                <a:close/>
              </a:path>
              <a:path w="4731384" h="1409700">
                <a:moveTo>
                  <a:pt x="1710347" y="1295400"/>
                </a:moveTo>
                <a:lnTo>
                  <a:pt x="1629460" y="1295400"/>
                </a:lnTo>
                <a:lnTo>
                  <a:pt x="1656181" y="1282700"/>
                </a:lnTo>
                <a:lnTo>
                  <a:pt x="1735886" y="1282700"/>
                </a:lnTo>
                <a:lnTo>
                  <a:pt x="1710347" y="1295400"/>
                </a:lnTo>
                <a:close/>
              </a:path>
              <a:path w="4731384" h="1409700">
                <a:moveTo>
                  <a:pt x="1879333" y="1295400"/>
                </a:moveTo>
                <a:lnTo>
                  <a:pt x="1844916" y="1295400"/>
                </a:lnTo>
                <a:lnTo>
                  <a:pt x="1831060" y="1282700"/>
                </a:lnTo>
                <a:lnTo>
                  <a:pt x="1864614" y="1282700"/>
                </a:lnTo>
                <a:lnTo>
                  <a:pt x="1879333" y="1295400"/>
                </a:lnTo>
                <a:close/>
              </a:path>
              <a:path w="4731384" h="1409700">
                <a:moveTo>
                  <a:pt x="3000336" y="1295400"/>
                </a:moveTo>
                <a:lnTo>
                  <a:pt x="2966808" y="1295400"/>
                </a:lnTo>
                <a:lnTo>
                  <a:pt x="2985655" y="1282700"/>
                </a:lnTo>
                <a:lnTo>
                  <a:pt x="3009315" y="1282700"/>
                </a:lnTo>
                <a:lnTo>
                  <a:pt x="3000336" y="1295400"/>
                </a:lnTo>
                <a:close/>
              </a:path>
              <a:path w="4731384" h="1409700">
                <a:moveTo>
                  <a:pt x="1231442" y="1308100"/>
                </a:moveTo>
                <a:lnTo>
                  <a:pt x="1121079" y="1308100"/>
                </a:lnTo>
                <a:lnTo>
                  <a:pt x="1094613" y="1295400"/>
                </a:lnTo>
                <a:lnTo>
                  <a:pt x="1203655" y="1295400"/>
                </a:lnTo>
                <a:lnTo>
                  <a:pt x="1231442" y="1308100"/>
                </a:lnTo>
                <a:close/>
              </a:path>
              <a:path w="4731384" h="1409700">
                <a:moveTo>
                  <a:pt x="1631137" y="1308100"/>
                </a:moveTo>
                <a:lnTo>
                  <a:pt x="1519199" y="1308100"/>
                </a:lnTo>
                <a:lnTo>
                  <a:pt x="1547393" y="1295400"/>
                </a:lnTo>
                <a:lnTo>
                  <a:pt x="1657946" y="1295400"/>
                </a:lnTo>
                <a:lnTo>
                  <a:pt x="1631137" y="1308100"/>
                </a:lnTo>
                <a:close/>
              </a:path>
              <a:path w="4731384" h="1409700">
                <a:moveTo>
                  <a:pt x="1909965" y="1308100"/>
                </a:moveTo>
                <a:lnTo>
                  <a:pt x="1874126" y="1308100"/>
                </a:lnTo>
                <a:lnTo>
                  <a:pt x="1859267" y="1295400"/>
                </a:lnTo>
                <a:lnTo>
                  <a:pt x="1894281" y="1295400"/>
                </a:lnTo>
                <a:lnTo>
                  <a:pt x="1909965" y="1308100"/>
                </a:lnTo>
                <a:close/>
              </a:path>
              <a:path w="4731384" h="1409700">
                <a:moveTo>
                  <a:pt x="2972130" y="1308100"/>
                </a:moveTo>
                <a:lnTo>
                  <a:pt x="2926969" y="1308100"/>
                </a:lnTo>
                <a:lnTo>
                  <a:pt x="2947454" y="1295400"/>
                </a:lnTo>
                <a:lnTo>
                  <a:pt x="2991129" y="1295400"/>
                </a:lnTo>
                <a:lnTo>
                  <a:pt x="2972130" y="1308100"/>
                </a:lnTo>
                <a:close/>
              </a:path>
              <a:path w="4731384" h="1409700">
                <a:moveTo>
                  <a:pt x="1520139" y="1320800"/>
                </a:moveTo>
                <a:lnTo>
                  <a:pt x="1230515" y="1320800"/>
                </a:lnTo>
                <a:lnTo>
                  <a:pt x="1202651" y="1308100"/>
                </a:lnTo>
                <a:lnTo>
                  <a:pt x="1548422" y="1308100"/>
                </a:lnTo>
                <a:lnTo>
                  <a:pt x="1520139" y="1320800"/>
                </a:lnTo>
                <a:close/>
              </a:path>
              <a:path w="4731384" h="1409700">
                <a:moveTo>
                  <a:pt x="1942464" y="1320800"/>
                </a:moveTo>
                <a:lnTo>
                  <a:pt x="1905253" y="1320800"/>
                </a:lnTo>
                <a:lnTo>
                  <a:pt x="1889455" y="1308100"/>
                </a:lnTo>
                <a:lnTo>
                  <a:pt x="1925866" y="1308100"/>
                </a:lnTo>
                <a:lnTo>
                  <a:pt x="1942464" y="1320800"/>
                </a:lnTo>
                <a:close/>
              </a:path>
              <a:path w="4731384" h="1409700">
                <a:moveTo>
                  <a:pt x="2910217" y="1333500"/>
                </a:moveTo>
                <a:lnTo>
                  <a:pt x="2861386" y="1333500"/>
                </a:lnTo>
                <a:lnTo>
                  <a:pt x="2884131" y="1320800"/>
                </a:lnTo>
                <a:lnTo>
                  <a:pt x="2905861" y="1320800"/>
                </a:lnTo>
                <a:lnTo>
                  <a:pt x="2927134" y="1308100"/>
                </a:lnTo>
                <a:lnTo>
                  <a:pt x="2952280" y="1308100"/>
                </a:lnTo>
                <a:lnTo>
                  <a:pt x="2931629" y="1320800"/>
                </a:lnTo>
                <a:lnTo>
                  <a:pt x="2910217" y="1333500"/>
                </a:lnTo>
                <a:close/>
              </a:path>
              <a:path w="4731384" h="1409700">
                <a:moveTo>
                  <a:pt x="1976742" y="1333500"/>
                </a:moveTo>
                <a:lnTo>
                  <a:pt x="1938223" y="1333500"/>
                </a:lnTo>
                <a:lnTo>
                  <a:pt x="1921510" y="1320800"/>
                </a:lnTo>
                <a:lnTo>
                  <a:pt x="1959279" y="1320800"/>
                </a:lnTo>
                <a:lnTo>
                  <a:pt x="1976742" y="1333500"/>
                </a:lnTo>
                <a:close/>
              </a:path>
              <a:path w="4731384" h="1409700">
                <a:moveTo>
                  <a:pt x="2012696" y="1346200"/>
                </a:moveTo>
                <a:lnTo>
                  <a:pt x="1972945" y="1346200"/>
                </a:lnTo>
                <a:lnTo>
                  <a:pt x="1955368" y="1333500"/>
                </a:lnTo>
                <a:lnTo>
                  <a:pt x="1994408" y="1333500"/>
                </a:lnTo>
                <a:lnTo>
                  <a:pt x="2012696" y="1346200"/>
                </a:lnTo>
                <a:close/>
              </a:path>
              <a:path w="4731384" h="1409700">
                <a:moveTo>
                  <a:pt x="2865158" y="1346200"/>
                </a:moveTo>
                <a:lnTo>
                  <a:pt x="2814053" y="1346200"/>
                </a:lnTo>
                <a:lnTo>
                  <a:pt x="2838196" y="1333500"/>
                </a:lnTo>
                <a:lnTo>
                  <a:pt x="2888043" y="1333500"/>
                </a:lnTo>
                <a:lnTo>
                  <a:pt x="2865158" y="1346200"/>
                </a:lnTo>
                <a:close/>
              </a:path>
              <a:path w="4731384" h="1409700">
                <a:moveTo>
                  <a:pt x="2069591" y="1358900"/>
                </a:moveTo>
                <a:lnTo>
                  <a:pt x="2009330" y="1358900"/>
                </a:lnTo>
                <a:lnTo>
                  <a:pt x="1990928" y="1346200"/>
                </a:lnTo>
                <a:lnTo>
                  <a:pt x="2050161" y="1346200"/>
                </a:lnTo>
                <a:lnTo>
                  <a:pt x="2069591" y="1358900"/>
                </a:lnTo>
                <a:close/>
              </a:path>
              <a:path w="4731384" h="1409700">
                <a:moveTo>
                  <a:pt x="2817291" y="1358900"/>
                </a:moveTo>
                <a:lnTo>
                  <a:pt x="2764091" y="1358900"/>
                </a:lnTo>
                <a:lnTo>
                  <a:pt x="2789516" y="1346200"/>
                </a:lnTo>
                <a:lnTo>
                  <a:pt x="2841561" y="1346200"/>
                </a:lnTo>
                <a:lnTo>
                  <a:pt x="2817291" y="1358900"/>
                </a:lnTo>
                <a:close/>
              </a:path>
              <a:path w="4731384" h="1409700">
                <a:moveTo>
                  <a:pt x="2129764" y="1371600"/>
                </a:moveTo>
                <a:lnTo>
                  <a:pt x="2066810" y="1371600"/>
                </a:lnTo>
                <a:lnTo>
                  <a:pt x="2047278" y="1358900"/>
                </a:lnTo>
                <a:lnTo>
                  <a:pt x="2109266" y="1358900"/>
                </a:lnTo>
                <a:lnTo>
                  <a:pt x="2129764" y="1371600"/>
                </a:lnTo>
                <a:close/>
              </a:path>
              <a:path w="4731384" h="1409700">
                <a:moveTo>
                  <a:pt x="2766822" y="1371600"/>
                </a:moveTo>
                <a:lnTo>
                  <a:pt x="2711704" y="1371600"/>
                </a:lnTo>
                <a:lnTo>
                  <a:pt x="2738310" y="1358900"/>
                </a:lnTo>
                <a:lnTo>
                  <a:pt x="2792374" y="1358900"/>
                </a:lnTo>
                <a:lnTo>
                  <a:pt x="2766822" y="1371600"/>
                </a:lnTo>
                <a:close/>
              </a:path>
              <a:path w="4731384" h="1409700">
                <a:moveTo>
                  <a:pt x="2214511" y="1384300"/>
                </a:moveTo>
                <a:lnTo>
                  <a:pt x="2127529" y="1384300"/>
                </a:lnTo>
                <a:lnTo>
                  <a:pt x="2106942" y="1371600"/>
                </a:lnTo>
                <a:lnTo>
                  <a:pt x="2192782" y="1371600"/>
                </a:lnTo>
                <a:lnTo>
                  <a:pt x="2214511" y="1384300"/>
                </a:lnTo>
                <a:close/>
              </a:path>
              <a:path w="4731384" h="1409700">
                <a:moveTo>
                  <a:pt x="2713951" y="1384300"/>
                </a:moveTo>
                <a:lnTo>
                  <a:pt x="2629014" y="1384300"/>
                </a:lnTo>
                <a:lnTo>
                  <a:pt x="2657208" y="1371600"/>
                </a:lnTo>
                <a:lnTo>
                  <a:pt x="2740685" y="1371600"/>
                </a:lnTo>
                <a:lnTo>
                  <a:pt x="2713951" y="1384300"/>
                </a:lnTo>
                <a:close/>
              </a:path>
              <a:path w="4731384" h="1409700">
                <a:moveTo>
                  <a:pt x="2373223" y="1397000"/>
                </a:moveTo>
                <a:lnTo>
                  <a:pt x="2212975" y="1397000"/>
                </a:lnTo>
                <a:lnTo>
                  <a:pt x="2191169" y="1384300"/>
                </a:lnTo>
                <a:lnTo>
                  <a:pt x="2349779" y="1384300"/>
                </a:lnTo>
                <a:lnTo>
                  <a:pt x="2373223" y="1397000"/>
                </a:lnTo>
                <a:close/>
              </a:path>
              <a:path w="4731384" h="1409700">
                <a:moveTo>
                  <a:pt x="2630576" y="1397000"/>
                </a:moveTo>
                <a:lnTo>
                  <a:pt x="2466721" y="1397000"/>
                </a:lnTo>
                <a:lnTo>
                  <a:pt x="2482011" y="1384300"/>
                </a:lnTo>
                <a:lnTo>
                  <a:pt x="2658884" y="1384300"/>
                </a:lnTo>
                <a:lnTo>
                  <a:pt x="2630576" y="1397000"/>
                </a:lnTo>
                <a:close/>
              </a:path>
              <a:path w="4731384" h="1409700">
                <a:moveTo>
                  <a:pt x="2467063" y="1409700"/>
                </a:moveTo>
                <a:lnTo>
                  <a:pt x="2372855" y="1409700"/>
                </a:lnTo>
                <a:lnTo>
                  <a:pt x="2349322" y="1397000"/>
                </a:lnTo>
                <a:lnTo>
                  <a:pt x="2482418" y="1397000"/>
                </a:lnTo>
                <a:lnTo>
                  <a:pt x="2467063" y="14097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18893" y="3385426"/>
            <a:ext cx="90303" cy="90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49675" y="3112071"/>
            <a:ext cx="167741" cy="167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38803" y="2787764"/>
            <a:ext cx="245592" cy="245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8916" y="1386090"/>
            <a:ext cx="4329404" cy="11997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63124" y="1602003"/>
            <a:ext cx="31045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none" sz="2200" b="1">
                <a:solidFill>
                  <a:srgbClr val="FFFF00"/>
                </a:solidFill>
                <a:latin typeface="华文楷体"/>
                <a:cs typeface="华文楷体"/>
              </a:rPr>
              <a:t>弹簧测力计读数不稳定</a:t>
            </a:r>
            <a:r>
              <a:rPr dirty="0" u="none" sz="2200" spc="-5" b="1">
                <a:solidFill>
                  <a:srgbClr val="FFFF00"/>
                </a:solidFill>
                <a:latin typeface="华文楷体"/>
                <a:cs typeface="华文楷体"/>
              </a:rPr>
              <a:t>， </a:t>
            </a:r>
            <a:r>
              <a:rPr dirty="0" u="none" sz="2200" b="1">
                <a:solidFill>
                  <a:srgbClr val="FFFF00"/>
                </a:solidFill>
                <a:latin typeface="华文楷体"/>
                <a:cs typeface="华文楷体"/>
              </a:rPr>
              <a:t>我没有看清楚</a:t>
            </a:r>
            <a:r>
              <a:rPr dirty="0" u="none" sz="2200" spc="-10" b="1">
                <a:solidFill>
                  <a:srgbClr val="FFFF00"/>
                </a:solidFill>
                <a:latin typeface="华文楷体"/>
                <a:cs typeface="华文楷体"/>
              </a:rPr>
              <a:t>。</a:t>
            </a:r>
            <a:endParaRPr sz="2200">
              <a:latin typeface="华文楷体"/>
              <a:cs typeface="华文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1281" y="3112300"/>
            <a:ext cx="3955084" cy="2197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656251" y="3437750"/>
            <a:ext cx="2264410" cy="1701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我看到示数没</a:t>
            </a:r>
            <a:r>
              <a:rPr dirty="0" sz="2200" spc="-10" b="1">
                <a:solidFill>
                  <a:srgbClr val="FFFF00"/>
                </a:solidFill>
                <a:latin typeface="华文楷体"/>
                <a:cs typeface="华文楷体"/>
              </a:rPr>
              <a:t>有 </a:t>
            </a: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一直变大，还</a:t>
            </a:r>
            <a:r>
              <a:rPr dirty="0" sz="2200" spc="-10" b="1">
                <a:solidFill>
                  <a:srgbClr val="FFFF00"/>
                </a:solidFill>
                <a:latin typeface="华文楷体"/>
                <a:cs typeface="华文楷体"/>
              </a:rPr>
              <a:t>变 </a:t>
            </a: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小了，但是不</a:t>
            </a:r>
            <a:r>
              <a:rPr dirty="0" sz="2200" spc="-10" b="1">
                <a:solidFill>
                  <a:srgbClr val="FFFF00"/>
                </a:solidFill>
                <a:latin typeface="华文楷体"/>
                <a:cs typeface="华文楷体"/>
              </a:rPr>
              <a:t>知 </a:t>
            </a: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道是不是因为</a:t>
            </a:r>
            <a:r>
              <a:rPr dirty="0" sz="2200" spc="-10" b="1">
                <a:solidFill>
                  <a:srgbClr val="FFFF00"/>
                </a:solidFill>
                <a:latin typeface="华文楷体"/>
                <a:cs typeface="华文楷体"/>
              </a:rPr>
              <a:t>读 </a:t>
            </a:r>
            <a:r>
              <a:rPr dirty="0" sz="2200" b="1">
                <a:solidFill>
                  <a:srgbClr val="FFFF00"/>
                </a:solidFill>
                <a:latin typeface="华文楷体"/>
                <a:cs typeface="华文楷体"/>
              </a:rPr>
              <a:t>数不稳定造成的</a:t>
            </a:r>
            <a:r>
              <a:rPr dirty="0" sz="2200" spc="-10" b="1">
                <a:solidFill>
                  <a:srgbClr val="FFFF00"/>
                </a:solidFill>
                <a:latin typeface="华文楷体"/>
                <a:cs typeface="华文楷体"/>
              </a:rPr>
              <a:t>。</a:t>
            </a:r>
            <a:endParaRPr sz="22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9004" y="1408899"/>
            <a:ext cx="6059081" cy="4676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7510" y="3417125"/>
            <a:ext cx="289372" cy="240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14528" y="3414928"/>
            <a:ext cx="1583690" cy="171450"/>
          </a:xfrm>
          <a:custGeom>
            <a:avLst/>
            <a:gdLst/>
            <a:ahLst/>
            <a:cxnLst/>
            <a:rect l="l" t="t" r="r" b="b"/>
            <a:pathLst>
              <a:path w="1583690" h="171450">
                <a:moveTo>
                  <a:pt x="1526696" y="114503"/>
                </a:moveTo>
                <a:lnTo>
                  <a:pt x="1454556" y="114503"/>
                </a:lnTo>
                <a:lnTo>
                  <a:pt x="1454835" y="57353"/>
                </a:lnTo>
                <a:lnTo>
                  <a:pt x="1411973" y="57146"/>
                </a:lnTo>
                <a:lnTo>
                  <a:pt x="1412252" y="0"/>
                </a:lnTo>
                <a:lnTo>
                  <a:pt x="1583283" y="86550"/>
                </a:lnTo>
                <a:lnTo>
                  <a:pt x="1526696" y="114503"/>
                </a:lnTo>
                <a:close/>
              </a:path>
              <a:path w="1583690" h="171450">
                <a:moveTo>
                  <a:pt x="1411693" y="114296"/>
                </a:moveTo>
                <a:lnTo>
                  <a:pt x="0" y="107480"/>
                </a:lnTo>
                <a:lnTo>
                  <a:pt x="279" y="50330"/>
                </a:lnTo>
                <a:lnTo>
                  <a:pt x="1411973" y="57146"/>
                </a:lnTo>
                <a:lnTo>
                  <a:pt x="1411693" y="114296"/>
                </a:lnTo>
                <a:close/>
              </a:path>
              <a:path w="1583690" h="171450">
                <a:moveTo>
                  <a:pt x="1454556" y="114503"/>
                </a:moveTo>
                <a:lnTo>
                  <a:pt x="1411693" y="114296"/>
                </a:lnTo>
                <a:lnTo>
                  <a:pt x="1411973" y="57146"/>
                </a:lnTo>
                <a:lnTo>
                  <a:pt x="1454835" y="57353"/>
                </a:lnTo>
                <a:lnTo>
                  <a:pt x="1454556" y="114503"/>
                </a:lnTo>
                <a:close/>
              </a:path>
              <a:path w="1583690" h="171450">
                <a:moveTo>
                  <a:pt x="1411414" y="171450"/>
                </a:moveTo>
                <a:lnTo>
                  <a:pt x="1411693" y="114296"/>
                </a:lnTo>
                <a:lnTo>
                  <a:pt x="1526696" y="114503"/>
                </a:lnTo>
                <a:lnTo>
                  <a:pt x="1411414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04231" y="3395916"/>
            <a:ext cx="1609725" cy="171450"/>
          </a:xfrm>
          <a:custGeom>
            <a:avLst/>
            <a:gdLst/>
            <a:ahLst/>
            <a:cxnLst/>
            <a:rect l="l" t="t" r="r" b="b"/>
            <a:pathLst>
              <a:path w="1609725" h="171450">
                <a:moveTo>
                  <a:pt x="170726" y="171437"/>
                </a:moveTo>
                <a:lnTo>
                  <a:pt x="0" y="84264"/>
                </a:lnTo>
                <a:lnTo>
                  <a:pt x="172173" y="0"/>
                </a:lnTo>
                <a:lnTo>
                  <a:pt x="171694" y="56781"/>
                </a:lnTo>
                <a:lnTo>
                  <a:pt x="128828" y="56781"/>
                </a:lnTo>
                <a:lnTo>
                  <a:pt x="128346" y="113931"/>
                </a:lnTo>
                <a:lnTo>
                  <a:pt x="171208" y="114294"/>
                </a:lnTo>
                <a:lnTo>
                  <a:pt x="170726" y="171437"/>
                </a:lnTo>
                <a:close/>
              </a:path>
              <a:path w="1609725" h="171450">
                <a:moveTo>
                  <a:pt x="171208" y="114294"/>
                </a:moveTo>
                <a:lnTo>
                  <a:pt x="128346" y="113931"/>
                </a:lnTo>
                <a:lnTo>
                  <a:pt x="128828" y="56781"/>
                </a:lnTo>
                <a:lnTo>
                  <a:pt x="171691" y="57145"/>
                </a:lnTo>
                <a:lnTo>
                  <a:pt x="171208" y="114294"/>
                </a:lnTo>
                <a:close/>
              </a:path>
              <a:path w="1609725" h="171450">
                <a:moveTo>
                  <a:pt x="171691" y="57145"/>
                </a:moveTo>
                <a:lnTo>
                  <a:pt x="128828" y="56781"/>
                </a:lnTo>
                <a:lnTo>
                  <a:pt x="171694" y="56781"/>
                </a:lnTo>
                <a:lnTo>
                  <a:pt x="171691" y="57145"/>
                </a:lnTo>
                <a:close/>
              </a:path>
              <a:path w="1609725" h="171450">
                <a:moveTo>
                  <a:pt x="1608835" y="126479"/>
                </a:moveTo>
                <a:lnTo>
                  <a:pt x="171208" y="114294"/>
                </a:lnTo>
                <a:lnTo>
                  <a:pt x="171691" y="57145"/>
                </a:lnTo>
                <a:lnTo>
                  <a:pt x="1609331" y="69342"/>
                </a:lnTo>
                <a:lnTo>
                  <a:pt x="1608835" y="1264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46341" y="3206226"/>
            <a:ext cx="583565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-240" b="1" i="1">
                <a:solidFill>
                  <a:srgbClr val="00AF50"/>
                </a:solidFill>
                <a:latin typeface="华文楷体"/>
                <a:cs typeface="华文楷体"/>
              </a:rPr>
              <a:t>F</a:t>
            </a:r>
            <a:r>
              <a:rPr dirty="0" baseline="-16975" sz="2700" spc="22" b="1">
                <a:solidFill>
                  <a:srgbClr val="00AF50"/>
                </a:solidFill>
                <a:latin typeface="宋体"/>
                <a:cs typeface="宋体"/>
              </a:rPr>
              <a:t>拉</a:t>
            </a:r>
            <a:endParaRPr baseline="-16975" sz="27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1842" y="3195408"/>
            <a:ext cx="27432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2967" y="1440738"/>
            <a:ext cx="6439103" cy="5417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54471" y="3769766"/>
            <a:ext cx="1583690" cy="171450"/>
          </a:xfrm>
          <a:custGeom>
            <a:avLst/>
            <a:gdLst/>
            <a:ahLst/>
            <a:cxnLst/>
            <a:rect l="l" t="t" r="r" b="b"/>
            <a:pathLst>
              <a:path w="1583690" h="171450">
                <a:moveTo>
                  <a:pt x="1526696" y="114503"/>
                </a:moveTo>
                <a:lnTo>
                  <a:pt x="1454556" y="114503"/>
                </a:lnTo>
                <a:lnTo>
                  <a:pt x="1454835" y="57353"/>
                </a:lnTo>
                <a:lnTo>
                  <a:pt x="1411964" y="57146"/>
                </a:lnTo>
                <a:lnTo>
                  <a:pt x="1412239" y="0"/>
                </a:lnTo>
                <a:lnTo>
                  <a:pt x="1583283" y="86550"/>
                </a:lnTo>
                <a:lnTo>
                  <a:pt x="1526696" y="114503"/>
                </a:lnTo>
                <a:close/>
              </a:path>
              <a:path w="1583690" h="171450">
                <a:moveTo>
                  <a:pt x="1411689" y="114296"/>
                </a:moveTo>
                <a:lnTo>
                  <a:pt x="0" y="107480"/>
                </a:lnTo>
                <a:lnTo>
                  <a:pt x="279" y="50330"/>
                </a:lnTo>
                <a:lnTo>
                  <a:pt x="1411964" y="57146"/>
                </a:lnTo>
                <a:lnTo>
                  <a:pt x="1411689" y="114296"/>
                </a:lnTo>
                <a:close/>
              </a:path>
              <a:path w="1583690" h="171450">
                <a:moveTo>
                  <a:pt x="1454556" y="114503"/>
                </a:moveTo>
                <a:lnTo>
                  <a:pt x="1411689" y="114296"/>
                </a:lnTo>
                <a:lnTo>
                  <a:pt x="1411964" y="57146"/>
                </a:lnTo>
                <a:lnTo>
                  <a:pt x="1454835" y="57353"/>
                </a:lnTo>
                <a:lnTo>
                  <a:pt x="1454556" y="114503"/>
                </a:lnTo>
                <a:close/>
              </a:path>
              <a:path w="1583690" h="171450">
                <a:moveTo>
                  <a:pt x="1411414" y="171450"/>
                </a:moveTo>
                <a:lnTo>
                  <a:pt x="1411689" y="114296"/>
                </a:lnTo>
                <a:lnTo>
                  <a:pt x="1526696" y="114503"/>
                </a:lnTo>
                <a:lnTo>
                  <a:pt x="1411414" y="171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44175" y="3750754"/>
            <a:ext cx="1609725" cy="171450"/>
          </a:xfrm>
          <a:custGeom>
            <a:avLst/>
            <a:gdLst/>
            <a:ahLst/>
            <a:cxnLst/>
            <a:rect l="l" t="t" r="r" b="b"/>
            <a:pathLst>
              <a:path w="1609725" h="171450">
                <a:moveTo>
                  <a:pt x="170713" y="171437"/>
                </a:moveTo>
                <a:lnTo>
                  <a:pt x="0" y="84264"/>
                </a:lnTo>
                <a:lnTo>
                  <a:pt x="172173" y="0"/>
                </a:lnTo>
                <a:lnTo>
                  <a:pt x="171690" y="56781"/>
                </a:lnTo>
                <a:lnTo>
                  <a:pt x="128828" y="56781"/>
                </a:lnTo>
                <a:lnTo>
                  <a:pt x="128346" y="113931"/>
                </a:lnTo>
                <a:lnTo>
                  <a:pt x="171200" y="114295"/>
                </a:lnTo>
                <a:lnTo>
                  <a:pt x="170713" y="171437"/>
                </a:lnTo>
                <a:close/>
              </a:path>
              <a:path w="1609725" h="171450">
                <a:moveTo>
                  <a:pt x="171200" y="114295"/>
                </a:moveTo>
                <a:lnTo>
                  <a:pt x="128346" y="113931"/>
                </a:lnTo>
                <a:lnTo>
                  <a:pt x="128828" y="56781"/>
                </a:lnTo>
                <a:lnTo>
                  <a:pt x="171687" y="57145"/>
                </a:lnTo>
                <a:lnTo>
                  <a:pt x="171200" y="114295"/>
                </a:lnTo>
                <a:close/>
              </a:path>
              <a:path w="1609725" h="171450">
                <a:moveTo>
                  <a:pt x="171687" y="57145"/>
                </a:moveTo>
                <a:lnTo>
                  <a:pt x="128828" y="56781"/>
                </a:lnTo>
                <a:lnTo>
                  <a:pt x="171690" y="56781"/>
                </a:lnTo>
                <a:lnTo>
                  <a:pt x="171687" y="57145"/>
                </a:lnTo>
                <a:close/>
              </a:path>
              <a:path w="1609725" h="171450">
                <a:moveTo>
                  <a:pt x="1608836" y="126492"/>
                </a:moveTo>
                <a:lnTo>
                  <a:pt x="171200" y="114295"/>
                </a:lnTo>
                <a:lnTo>
                  <a:pt x="171687" y="57145"/>
                </a:lnTo>
                <a:lnTo>
                  <a:pt x="1609318" y="69342"/>
                </a:lnTo>
                <a:lnTo>
                  <a:pt x="1608836" y="12649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386285" y="3561077"/>
            <a:ext cx="583565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900" spc="-240" b="1" i="1">
                <a:solidFill>
                  <a:srgbClr val="00AF50"/>
                </a:solidFill>
                <a:latin typeface="华文楷体"/>
                <a:cs typeface="华文楷体"/>
              </a:rPr>
              <a:t>F</a:t>
            </a:r>
            <a:r>
              <a:rPr dirty="0" baseline="-16975" sz="2700" spc="22" b="1">
                <a:solidFill>
                  <a:srgbClr val="00AF50"/>
                </a:solidFill>
                <a:latin typeface="宋体"/>
                <a:cs typeface="宋体"/>
              </a:rPr>
              <a:t>拉</a:t>
            </a:r>
            <a:endParaRPr baseline="-16975" sz="2700">
              <a:latin typeface="宋体"/>
              <a:cs typeface="宋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81786" y="3550246"/>
            <a:ext cx="27432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7543" y="4171797"/>
            <a:ext cx="3586479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BCD6ED"/>
                </a:solidFill>
                <a:latin typeface="华文楷体"/>
                <a:cs typeface="华文楷体"/>
              </a:rPr>
              <a:t>滑块与木板相对静止</a:t>
            </a:r>
            <a:r>
              <a:rPr dirty="0" sz="2800" spc="-10" b="1">
                <a:solidFill>
                  <a:srgbClr val="BCD6ED"/>
                </a:solidFill>
                <a:latin typeface="华文楷体"/>
                <a:cs typeface="华文楷体"/>
              </a:rPr>
              <a:t>时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6613" y="5201449"/>
            <a:ext cx="328167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华文楷体"/>
                <a:cs typeface="华文楷体"/>
              </a:rPr>
              <a:t>是否存在摩擦力？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14105" y="1375016"/>
            <a:ext cx="2769616" cy="3754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40833" y="3322180"/>
            <a:ext cx="3729507" cy="1817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79241" y="2492133"/>
            <a:ext cx="1143571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28001" y="4129862"/>
            <a:ext cx="1034270" cy="392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40833" y="1317231"/>
            <a:ext cx="3729507" cy="217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20586" y="1571091"/>
            <a:ext cx="1143635" cy="1371600"/>
          </a:xfrm>
          <a:custGeom>
            <a:avLst/>
            <a:gdLst/>
            <a:ahLst/>
            <a:cxnLst/>
            <a:rect l="l" t="t" r="r" b="b"/>
            <a:pathLst>
              <a:path w="1143634" h="1371600">
                <a:moveTo>
                  <a:pt x="687755" y="12700"/>
                </a:moveTo>
                <a:lnTo>
                  <a:pt x="455815" y="12700"/>
                </a:lnTo>
                <a:lnTo>
                  <a:pt x="469912" y="0"/>
                </a:lnTo>
                <a:lnTo>
                  <a:pt x="673646" y="0"/>
                </a:lnTo>
                <a:lnTo>
                  <a:pt x="687755" y="12700"/>
                </a:lnTo>
                <a:close/>
              </a:path>
              <a:path w="1143634" h="1371600">
                <a:moveTo>
                  <a:pt x="729297" y="25400"/>
                </a:moveTo>
                <a:lnTo>
                  <a:pt x="414274" y="25400"/>
                </a:lnTo>
                <a:lnTo>
                  <a:pt x="427989" y="12700"/>
                </a:lnTo>
                <a:lnTo>
                  <a:pt x="715581" y="12700"/>
                </a:lnTo>
                <a:lnTo>
                  <a:pt x="729297" y="25400"/>
                </a:lnTo>
                <a:close/>
              </a:path>
              <a:path w="1143634" h="1371600">
                <a:moveTo>
                  <a:pt x="769543" y="38100"/>
                </a:moveTo>
                <a:lnTo>
                  <a:pt x="374027" y="38100"/>
                </a:lnTo>
                <a:lnTo>
                  <a:pt x="387286" y="25400"/>
                </a:lnTo>
                <a:lnTo>
                  <a:pt x="756284" y="25400"/>
                </a:lnTo>
                <a:lnTo>
                  <a:pt x="769543" y="38100"/>
                </a:lnTo>
                <a:close/>
              </a:path>
              <a:path w="1143634" h="1371600">
                <a:moveTo>
                  <a:pt x="464692" y="50800"/>
                </a:moveTo>
                <a:lnTo>
                  <a:pt x="347954" y="50800"/>
                </a:lnTo>
                <a:lnTo>
                  <a:pt x="360908" y="38100"/>
                </a:lnTo>
                <a:lnTo>
                  <a:pt x="478243" y="38100"/>
                </a:lnTo>
                <a:lnTo>
                  <a:pt x="464692" y="50800"/>
                </a:lnTo>
                <a:close/>
              </a:path>
              <a:path w="1143634" h="1371600">
                <a:moveTo>
                  <a:pt x="795616" y="50800"/>
                </a:moveTo>
                <a:lnTo>
                  <a:pt x="678878" y="50800"/>
                </a:lnTo>
                <a:lnTo>
                  <a:pt x="665327" y="38100"/>
                </a:lnTo>
                <a:lnTo>
                  <a:pt x="782662" y="38100"/>
                </a:lnTo>
                <a:lnTo>
                  <a:pt x="795616" y="50800"/>
                </a:lnTo>
                <a:close/>
              </a:path>
              <a:path w="1143634" h="1371600">
                <a:moveTo>
                  <a:pt x="413867" y="63500"/>
                </a:moveTo>
                <a:lnTo>
                  <a:pt x="322554" y="63500"/>
                </a:lnTo>
                <a:lnTo>
                  <a:pt x="335178" y="50800"/>
                </a:lnTo>
                <a:lnTo>
                  <a:pt x="426923" y="50800"/>
                </a:lnTo>
                <a:lnTo>
                  <a:pt x="413867" y="63500"/>
                </a:lnTo>
                <a:close/>
              </a:path>
              <a:path w="1143634" h="1371600">
                <a:moveTo>
                  <a:pt x="821016" y="63500"/>
                </a:moveTo>
                <a:lnTo>
                  <a:pt x="729703" y="63500"/>
                </a:lnTo>
                <a:lnTo>
                  <a:pt x="716648" y="50800"/>
                </a:lnTo>
                <a:lnTo>
                  <a:pt x="808393" y="50800"/>
                </a:lnTo>
                <a:lnTo>
                  <a:pt x="821016" y="63500"/>
                </a:lnTo>
                <a:close/>
              </a:path>
              <a:path w="1143634" h="1371600">
                <a:moveTo>
                  <a:pt x="353225" y="88900"/>
                </a:moveTo>
                <a:lnTo>
                  <a:pt x="285775" y="88900"/>
                </a:lnTo>
                <a:lnTo>
                  <a:pt x="297853" y="76200"/>
                </a:lnTo>
                <a:lnTo>
                  <a:pt x="310121" y="63500"/>
                </a:lnTo>
                <a:lnTo>
                  <a:pt x="401980" y="63500"/>
                </a:lnTo>
                <a:lnTo>
                  <a:pt x="389204" y="76200"/>
                </a:lnTo>
                <a:lnTo>
                  <a:pt x="365544" y="76200"/>
                </a:lnTo>
                <a:lnTo>
                  <a:pt x="353225" y="88900"/>
                </a:lnTo>
                <a:close/>
              </a:path>
              <a:path w="1143634" h="1371600">
                <a:moveTo>
                  <a:pt x="857796" y="88900"/>
                </a:moveTo>
                <a:lnTo>
                  <a:pt x="790346" y="88900"/>
                </a:lnTo>
                <a:lnTo>
                  <a:pt x="778027" y="76200"/>
                </a:lnTo>
                <a:lnTo>
                  <a:pt x="754367" y="76200"/>
                </a:lnTo>
                <a:lnTo>
                  <a:pt x="741591" y="63500"/>
                </a:lnTo>
                <a:lnTo>
                  <a:pt x="833450" y="63500"/>
                </a:lnTo>
                <a:lnTo>
                  <a:pt x="845718" y="76200"/>
                </a:lnTo>
                <a:lnTo>
                  <a:pt x="857796" y="88900"/>
                </a:lnTo>
                <a:close/>
              </a:path>
              <a:path w="1143634" h="1371600">
                <a:moveTo>
                  <a:pt x="296252" y="127000"/>
                </a:moveTo>
                <a:lnTo>
                  <a:pt x="239394" y="127000"/>
                </a:lnTo>
                <a:lnTo>
                  <a:pt x="250685" y="114300"/>
                </a:lnTo>
                <a:lnTo>
                  <a:pt x="262191" y="101600"/>
                </a:lnTo>
                <a:lnTo>
                  <a:pt x="273888" y="88900"/>
                </a:lnTo>
                <a:lnTo>
                  <a:pt x="341960" y="88900"/>
                </a:lnTo>
                <a:lnTo>
                  <a:pt x="329971" y="101600"/>
                </a:lnTo>
                <a:lnTo>
                  <a:pt x="330403" y="101600"/>
                </a:lnTo>
                <a:lnTo>
                  <a:pt x="318566" y="114300"/>
                </a:lnTo>
                <a:lnTo>
                  <a:pt x="307733" y="114300"/>
                </a:lnTo>
                <a:lnTo>
                  <a:pt x="296252" y="127000"/>
                </a:lnTo>
                <a:close/>
              </a:path>
              <a:path w="1143634" h="1371600">
                <a:moveTo>
                  <a:pt x="904176" y="127000"/>
                </a:moveTo>
                <a:lnTo>
                  <a:pt x="847318" y="127000"/>
                </a:lnTo>
                <a:lnTo>
                  <a:pt x="835825" y="114300"/>
                </a:lnTo>
                <a:lnTo>
                  <a:pt x="825004" y="114300"/>
                </a:lnTo>
                <a:lnTo>
                  <a:pt x="813168" y="101600"/>
                </a:lnTo>
                <a:lnTo>
                  <a:pt x="813600" y="101600"/>
                </a:lnTo>
                <a:lnTo>
                  <a:pt x="801598" y="88900"/>
                </a:lnTo>
                <a:lnTo>
                  <a:pt x="869683" y="88900"/>
                </a:lnTo>
                <a:lnTo>
                  <a:pt x="881379" y="101600"/>
                </a:lnTo>
                <a:lnTo>
                  <a:pt x="892873" y="114300"/>
                </a:lnTo>
                <a:lnTo>
                  <a:pt x="904176" y="127000"/>
                </a:lnTo>
                <a:close/>
              </a:path>
              <a:path w="1143634" h="1371600">
                <a:moveTo>
                  <a:pt x="223685" y="190500"/>
                </a:moveTo>
                <a:lnTo>
                  <a:pt x="176034" y="190500"/>
                </a:lnTo>
                <a:lnTo>
                  <a:pt x="186042" y="177800"/>
                </a:lnTo>
                <a:lnTo>
                  <a:pt x="196278" y="165100"/>
                </a:lnTo>
                <a:lnTo>
                  <a:pt x="206730" y="152400"/>
                </a:lnTo>
                <a:lnTo>
                  <a:pt x="217411" y="139700"/>
                </a:lnTo>
                <a:lnTo>
                  <a:pt x="228295" y="127000"/>
                </a:lnTo>
                <a:lnTo>
                  <a:pt x="285737" y="127000"/>
                </a:lnTo>
                <a:lnTo>
                  <a:pt x="274612" y="139700"/>
                </a:lnTo>
                <a:lnTo>
                  <a:pt x="274980" y="139700"/>
                </a:lnTo>
                <a:lnTo>
                  <a:pt x="264058" y="152400"/>
                </a:lnTo>
                <a:lnTo>
                  <a:pt x="264413" y="152400"/>
                </a:lnTo>
                <a:lnTo>
                  <a:pt x="253682" y="165100"/>
                </a:lnTo>
                <a:lnTo>
                  <a:pt x="243827" y="165100"/>
                </a:lnTo>
                <a:lnTo>
                  <a:pt x="233489" y="177800"/>
                </a:lnTo>
                <a:lnTo>
                  <a:pt x="233819" y="177800"/>
                </a:lnTo>
                <a:lnTo>
                  <a:pt x="223685" y="190500"/>
                </a:lnTo>
                <a:close/>
              </a:path>
              <a:path w="1143634" h="1371600">
                <a:moveTo>
                  <a:pt x="967536" y="190500"/>
                </a:moveTo>
                <a:lnTo>
                  <a:pt x="919886" y="190500"/>
                </a:lnTo>
                <a:lnTo>
                  <a:pt x="909751" y="177800"/>
                </a:lnTo>
                <a:lnTo>
                  <a:pt x="910081" y="177800"/>
                </a:lnTo>
                <a:lnTo>
                  <a:pt x="899744" y="165100"/>
                </a:lnTo>
                <a:lnTo>
                  <a:pt x="889888" y="165100"/>
                </a:lnTo>
                <a:lnTo>
                  <a:pt x="879157" y="152400"/>
                </a:lnTo>
                <a:lnTo>
                  <a:pt x="879513" y="152400"/>
                </a:lnTo>
                <a:lnTo>
                  <a:pt x="868578" y="139700"/>
                </a:lnTo>
                <a:lnTo>
                  <a:pt x="868959" y="139700"/>
                </a:lnTo>
                <a:lnTo>
                  <a:pt x="857834" y="127000"/>
                </a:lnTo>
                <a:lnTo>
                  <a:pt x="915276" y="127000"/>
                </a:lnTo>
                <a:lnTo>
                  <a:pt x="926160" y="139700"/>
                </a:lnTo>
                <a:lnTo>
                  <a:pt x="936840" y="152400"/>
                </a:lnTo>
                <a:lnTo>
                  <a:pt x="947292" y="165100"/>
                </a:lnTo>
                <a:lnTo>
                  <a:pt x="957529" y="177800"/>
                </a:lnTo>
                <a:lnTo>
                  <a:pt x="967536" y="190500"/>
                </a:lnTo>
                <a:close/>
              </a:path>
              <a:path w="1143634" h="1371600">
                <a:moveTo>
                  <a:pt x="243827" y="1193800"/>
                </a:moveTo>
                <a:lnTo>
                  <a:pt x="186042" y="1193800"/>
                </a:lnTo>
                <a:lnTo>
                  <a:pt x="176034" y="1181100"/>
                </a:lnTo>
                <a:lnTo>
                  <a:pt x="147408" y="1143000"/>
                </a:lnTo>
                <a:lnTo>
                  <a:pt x="120967" y="1104900"/>
                </a:lnTo>
                <a:lnTo>
                  <a:pt x="96812" y="1066800"/>
                </a:lnTo>
                <a:lnTo>
                  <a:pt x="75082" y="1016000"/>
                </a:lnTo>
                <a:lnTo>
                  <a:pt x="68389" y="1003300"/>
                </a:lnTo>
                <a:lnTo>
                  <a:pt x="50037" y="965200"/>
                </a:lnTo>
                <a:lnTo>
                  <a:pt x="39281" y="927100"/>
                </a:lnTo>
                <a:lnTo>
                  <a:pt x="34353" y="914400"/>
                </a:lnTo>
                <a:lnTo>
                  <a:pt x="29743" y="901700"/>
                </a:lnTo>
                <a:lnTo>
                  <a:pt x="25450" y="889000"/>
                </a:lnTo>
                <a:lnTo>
                  <a:pt x="21475" y="863600"/>
                </a:lnTo>
                <a:lnTo>
                  <a:pt x="17818" y="850900"/>
                </a:lnTo>
                <a:lnTo>
                  <a:pt x="14490" y="838200"/>
                </a:lnTo>
                <a:lnTo>
                  <a:pt x="11493" y="825500"/>
                </a:lnTo>
                <a:lnTo>
                  <a:pt x="8839" y="800100"/>
                </a:lnTo>
                <a:lnTo>
                  <a:pt x="6515" y="787400"/>
                </a:lnTo>
                <a:lnTo>
                  <a:pt x="4546" y="774700"/>
                </a:lnTo>
                <a:lnTo>
                  <a:pt x="2920" y="749300"/>
                </a:lnTo>
                <a:lnTo>
                  <a:pt x="1650" y="736600"/>
                </a:lnTo>
                <a:lnTo>
                  <a:pt x="736" y="711200"/>
                </a:lnTo>
                <a:lnTo>
                  <a:pt x="190" y="698500"/>
                </a:lnTo>
                <a:lnTo>
                  <a:pt x="0" y="685800"/>
                </a:lnTo>
                <a:lnTo>
                  <a:pt x="190" y="660400"/>
                </a:lnTo>
                <a:lnTo>
                  <a:pt x="736" y="647700"/>
                </a:lnTo>
                <a:lnTo>
                  <a:pt x="1650" y="635000"/>
                </a:lnTo>
                <a:lnTo>
                  <a:pt x="2920" y="609600"/>
                </a:lnTo>
                <a:lnTo>
                  <a:pt x="4546" y="596900"/>
                </a:lnTo>
                <a:lnTo>
                  <a:pt x="6515" y="571500"/>
                </a:lnTo>
                <a:lnTo>
                  <a:pt x="8839" y="558800"/>
                </a:lnTo>
                <a:lnTo>
                  <a:pt x="11493" y="546100"/>
                </a:lnTo>
                <a:lnTo>
                  <a:pt x="14490" y="520700"/>
                </a:lnTo>
                <a:lnTo>
                  <a:pt x="17818" y="508000"/>
                </a:lnTo>
                <a:lnTo>
                  <a:pt x="21475" y="495300"/>
                </a:lnTo>
                <a:lnTo>
                  <a:pt x="25450" y="482600"/>
                </a:lnTo>
                <a:lnTo>
                  <a:pt x="29743" y="457200"/>
                </a:lnTo>
                <a:lnTo>
                  <a:pt x="34353" y="444500"/>
                </a:lnTo>
                <a:lnTo>
                  <a:pt x="39281" y="431800"/>
                </a:lnTo>
                <a:lnTo>
                  <a:pt x="44500" y="419100"/>
                </a:lnTo>
                <a:lnTo>
                  <a:pt x="50037" y="393700"/>
                </a:lnTo>
                <a:lnTo>
                  <a:pt x="68389" y="355600"/>
                </a:lnTo>
                <a:lnTo>
                  <a:pt x="89293" y="317500"/>
                </a:lnTo>
                <a:lnTo>
                  <a:pt x="96812" y="292100"/>
                </a:lnTo>
                <a:lnTo>
                  <a:pt x="120967" y="254000"/>
                </a:lnTo>
                <a:lnTo>
                  <a:pt x="147408" y="215900"/>
                </a:lnTo>
                <a:lnTo>
                  <a:pt x="166255" y="190500"/>
                </a:lnTo>
                <a:lnTo>
                  <a:pt x="224002" y="190500"/>
                </a:lnTo>
                <a:lnTo>
                  <a:pt x="214071" y="203200"/>
                </a:lnTo>
                <a:lnTo>
                  <a:pt x="214388" y="203200"/>
                </a:lnTo>
                <a:lnTo>
                  <a:pt x="204673" y="215900"/>
                </a:lnTo>
                <a:lnTo>
                  <a:pt x="195770" y="215900"/>
                </a:lnTo>
                <a:lnTo>
                  <a:pt x="186499" y="228600"/>
                </a:lnTo>
                <a:lnTo>
                  <a:pt x="186778" y="228600"/>
                </a:lnTo>
                <a:lnTo>
                  <a:pt x="177736" y="241300"/>
                </a:lnTo>
                <a:lnTo>
                  <a:pt x="178003" y="241300"/>
                </a:lnTo>
                <a:lnTo>
                  <a:pt x="169202" y="254000"/>
                </a:lnTo>
                <a:lnTo>
                  <a:pt x="169456" y="254000"/>
                </a:lnTo>
                <a:lnTo>
                  <a:pt x="160883" y="266700"/>
                </a:lnTo>
                <a:lnTo>
                  <a:pt x="161124" y="266700"/>
                </a:lnTo>
                <a:lnTo>
                  <a:pt x="152793" y="279400"/>
                </a:lnTo>
                <a:lnTo>
                  <a:pt x="153034" y="279400"/>
                </a:lnTo>
                <a:lnTo>
                  <a:pt x="144945" y="292100"/>
                </a:lnTo>
                <a:lnTo>
                  <a:pt x="145173" y="292100"/>
                </a:lnTo>
                <a:lnTo>
                  <a:pt x="137337" y="304800"/>
                </a:lnTo>
                <a:lnTo>
                  <a:pt x="137553" y="304800"/>
                </a:lnTo>
                <a:lnTo>
                  <a:pt x="129971" y="317500"/>
                </a:lnTo>
                <a:lnTo>
                  <a:pt x="130187" y="317500"/>
                </a:lnTo>
                <a:lnTo>
                  <a:pt x="122859" y="330200"/>
                </a:lnTo>
                <a:lnTo>
                  <a:pt x="123062" y="330200"/>
                </a:lnTo>
                <a:lnTo>
                  <a:pt x="116001" y="342900"/>
                </a:lnTo>
                <a:lnTo>
                  <a:pt x="116192" y="342900"/>
                </a:lnTo>
                <a:lnTo>
                  <a:pt x="109397" y="355600"/>
                </a:lnTo>
                <a:lnTo>
                  <a:pt x="109575" y="355600"/>
                </a:lnTo>
                <a:lnTo>
                  <a:pt x="103060" y="368300"/>
                </a:lnTo>
                <a:lnTo>
                  <a:pt x="103225" y="368300"/>
                </a:lnTo>
                <a:lnTo>
                  <a:pt x="96977" y="381000"/>
                </a:lnTo>
                <a:lnTo>
                  <a:pt x="97142" y="381000"/>
                </a:lnTo>
                <a:lnTo>
                  <a:pt x="91173" y="393700"/>
                </a:lnTo>
                <a:lnTo>
                  <a:pt x="91325" y="393700"/>
                </a:lnTo>
                <a:lnTo>
                  <a:pt x="88487" y="406400"/>
                </a:lnTo>
                <a:lnTo>
                  <a:pt x="85788" y="406400"/>
                </a:lnTo>
                <a:lnTo>
                  <a:pt x="80403" y="431800"/>
                </a:lnTo>
                <a:lnTo>
                  <a:pt x="80530" y="431800"/>
                </a:lnTo>
                <a:lnTo>
                  <a:pt x="75437" y="444500"/>
                </a:lnTo>
                <a:lnTo>
                  <a:pt x="70764" y="457200"/>
                </a:lnTo>
                <a:lnTo>
                  <a:pt x="66382" y="469900"/>
                </a:lnTo>
                <a:lnTo>
                  <a:pt x="62293" y="482600"/>
                </a:lnTo>
                <a:lnTo>
                  <a:pt x="58521" y="508000"/>
                </a:lnTo>
                <a:lnTo>
                  <a:pt x="55041" y="520700"/>
                </a:lnTo>
                <a:lnTo>
                  <a:pt x="51879" y="533400"/>
                </a:lnTo>
                <a:lnTo>
                  <a:pt x="49034" y="546100"/>
                </a:lnTo>
                <a:lnTo>
                  <a:pt x="46494" y="571500"/>
                </a:lnTo>
                <a:lnTo>
                  <a:pt x="44297" y="584200"/>
                </a:lnTo>
                <a:lnTo>
                  <a:pt x="42417" y="596900"/>
                </a:lnTo>
                <a:lnTo>
                  <a:pt x="40868" y="609600"/>
                </a:lnTo>
                <a:lnTo>
                  <a:pt x="39662" y="635000"/>
                </a:lnTo>
                <a:lnTo>
                  <a:pt x="38798" y="647700"/>
                </a:lnTo>
                <a:lnTo>
                  <a:pt x="38277" y="660400"/>
                </a:lnTo>
                <a:lnTo>
                  <a:pt x="38100" y="685800"/>
                </a:lnTo>
                <a:lnTo>
                  <a:pt x="38277" y="698500"/>
                </a:lnTo>
                <a:lnTo>
                  <a:pt x="38811" y="711200"/>
                </a:lnTo>
                <a:lnTo>
                  <a:pt x="39687" y="736600"/>
                </a:lnTo>
                <a:lnTo>
                  <a:pt x="40906" y="749300"/>
                </a:lnTo>
                <a:lnTo>
                  <a:pt x="42456" y="762000"/>
                </a:lnTo>
                <a:lnTo>
                  <a:pt x="44348" y="774700"/>
                </a:lnTo>
                <a:lnTo>
                  <a:pt x="46558" y="800100"/>
                </a:lnTo>
                <a:lnTo>
                  <a:pt x="49098" y="812800"/>
                </a:lnTo>
                <a:lnTo>
                  <a:pt x="51955" y="825500"/>
                </a:lnTo>
                <a:lnTo>
                  <a:pt x="55130" y="850900"/>
                </a:lnTo>
                <a:lnTo>
                  <a:pt x="56826" y="850900"/>
                </a:lnTo>
                <a:lnTo>
                  <a:pt x="58610" y="863600"/>
                </a:lnTo>
                <a:lnTo>
                  <a:pt x="62395" y="876300"/>
                </a:lnTo>
                <a:lnTo>
                  <a:pt x="66497" y="889000"/>
                </a:lnTo>
                <a:lnTo>
                  <a:pt x="70878" y="901700"/>
                </a:lnTo>
                <a:lnTo>
                  <a:pt x="75564" y="914400"/>
                </a:lnTo>
                <a:lnTo>
                  <a:pt x="80530" y="939800"/>
                </a:lnTo>
                <a:lnTo>
                  <a:pt x="80403" y="939800"/>
                </a:lnTo>
                <a:lnTo>
                  <a:pt x="85788" y="952500"/>
                </a:lnTo>
                <a:lnTo>
                  <a:pt x="85648" y="952500"/>
                </a:lnTo>
                <a:lnTo>
                  <a:pt x="91325" y="965200"/>
                </a:lnTo>
                <a:lnTo>
                  <a:pt x="91173" y="965200"/>
                </a:lnTo>
                <a:lnTo>
                  <a:pt x="97142" y="977900"/>
                </a:lnTo>
                <a:lnTo>
                  <a:pt x="96977" y="977900"/>
                </a:lnTo>
                <a:lnTo>
                  <a:pt x="103225" y="990600"/>
                </a:lnTo>
                <a:lnTo>
                  <a:pt x="103060" y="990600"/>
                </a:lnTo>
                <a:lnTo>
                  <a:pt x="109575" y="1003300"/>
                </a:lnTo>
                <a:lnTo>
                  <a:pt x="109397" y="1003300"/>
                </a:lnTo>
                <a:lnTo>
                  <a:pt x="116192" y="1016000"/>
                </a:lnTo>
                <a:lnTo>
                  <a:pt x="116001" y="1016000"/>
                </a:lnTo>
                <a:lnTo>
                  <a:pt x="123062" y="1028700"/>
                </a:lnTo>
                <a:lnTo>
                  <a:pt x="122859" y="1028700"/>
                </a:lnTo>
                <a:lnTo>
                  <a:pt x="130187" y="1041400"/>
                </a:lnTo>
                <a:lnTo>
                  <a:pt x="129971" y="1041400"/>
                </a:lnTo>
                <a:lnTo>
                  <a:pt x="137553" y="1054100"/>
                </a:lnTo>
                <a:lnTo>
                  <a:pt x="137337" y="1054100"/>
                </a:lnTo>
                <a:lnTo>
                  <a:pt x="145173" y="1066800"/>
                </a:lnTo>
                <a:lnTo>
                  <a:pt x="144945" y="1066800"/>
                </a:lnTo>
                <a:lnTo>
                  <a:pt x="153034" y="1079500"/>
                </a:lnTo>
                <a:lnTo>
                  <a:pt x="152793" y="1079500"/>
                </a:lnTo>
                <a:lnTo>
                  <a:pt x="161124" y="1092200"/>
                </a:lnTo>
                <a:lnTo>
                  <a:pt x="160883" y="1092200"/>
                </a:lnTo>
                <a:lnTo>
                  <a:pt x="169456" y="1104900"/>
                </a:lnTo>
                <a:lnTo>
                  <a:pt x="169202" y="1104900"/>
                </a:lnTo>
                <a:lnTo>
                  <a:pt x="178003" y="1117600"/>
                </a:lnTo>
                <a:lnTo>
                  <a:pt x="177736" y="1117600"/>
                </a:lnTo>
                <a:lnTo>
                  <a:pt x="186778" y="1130300"/>
                </a:lnTo>
                <a:lnTo>
                  <a:pt x="186499" y="1130300"/>
                </a:lnTo>
                <a:lnTo>
                  <a:pt x="195770" y="1143000"/>
                </a:lnTo>
                <a:lnTo>
                  <a:pt x="195478" y="1143000"/>
                </a:lnTo>
                <a:lnTo>
                  <a:pt x="204965" y="1155700"/>
                </a:lnTo>
                <a:lnTo>
                  <a:pt x="204673" y="1155700"/>
                </a:lnTo>
                <a:lnTo>
                  <a:pt x="214388" y="1168400"/>
                </a:lnTo>
                <a:lnTo>
                  <a:pt x="223685" y="1168400"/>
                </a:lnTo>
                <a:lnTo>
                  <a:pt x="233819" y="1181100"/>
                </a:lnTo>
                <a:lnTo>
                  <a:pt x="233489" y="1181100"/>
                </a:lnTo>
                <a:lnTo>
                  <a:pt x="243827" y="1193800"/>
                </a:lnTo>
                <a:close/>
              </a:path>
              <a:path w="1143634" h="1371600">
                <a:moveTo>
                  <a:pt x="1057922" y="419100"/>
                </a:moveTo>
                <a:lnTo>
                  <a:pt x="1052245" y="393700"/>
                </a:lnTo>
                <a:lnTo>
                  <a:pt x="1052398" y="393700"/>
                </a:lnTo>
                <a:lnTo>
                  <a:pt x="1046429" y="381000"/>
                </a:lnTo>
                <a:lnTo>
                  <a:pt x="1046594" y="381000"/>
                </a:lnTo>
                <a:lnTo>
                  <a:pt x="1040345" y="368300"/>
                </a:lnTo>
                <a:lnTo>
                  <a:pt x="1040510" y="368300"/>
                </a:lnTo>
                <a:lnTo>
                  <a:pt x="1033995" y="355600"/>
                </a:lnTo>
                <a:lnTo>
                  <a:pt x="1034173" y="355600"/>
                </a:lnTo>
                <a:lnTo>
                  <a:pt x="1027379" y="342900"/>
                </a:lnTo>
                <a:lnTo>
                  <a:pt x="1027569" y="342900"/>
                </a:lnTo>
                <a:lnTo>
                  <a:pt x="1020508" y="330200"/>
                </a:lnTo>
                <a:lnTo>
                  <a:pt x="1020711" y="330200"/>
                </a:lnTo>
                <a:lnTo>
                  <a:pt x="1013383" y="317500"/>
                </a:lnTo>
                <a:lnTo>
                  <a:pt x="1013586" y="317500"/>
                </a:lnTo>
                <a:lnTo>
                  <a:pt x="1006017" y="304800"/>
                </a:lnTo>
                <a:lnTo>
                  <a:pt x="1006233" y="304800"/>
                </a:lnTo>
                <a:lnTo>
                  <a:pt x="998397" y="292100"/>
                </a:lnTo>
                <a:lnTo>
                  <a:pt x="998626" y="292100"/>
                </a:lnTo>
                <a:lnTo>
                  <a:pt x="990536" y="279400"/>
                </a:lnTo>
                <a:lnTo>
                  <a:pt x="990777" y="279400"/>
                </a:lnTo>
                <a:lnTo>
                  <a:pt x="982446" y="266700"/>
                </a:lnTo>
                <a:lnTo>
                  <a:pt x="982687" y="266700"/>
                </a:lnTo>
                <a:lnTo>
                  <a:pt x="974115" y="254000"/>
                </a:lnTo>
                <a:lnTo>
                  <a:pt x="974369" y="254000"/>
                </a:lnTo>
                <a:lnTo>
                  <a:pt x="965568" y="241300"/>
                </a:lnTo>
                <a:lnTo>
                  <a:pt x="965834" y="241300"/>
                </a:lnTo>
                <a:lnTo>
                  <a:pt x="956792" y="228600"/>
                </a:lnTo>
                <a:lnTo>
                  <a:pt x="957072" y="228600"/>
                </a:lnTo>
                <a:lnTo>
                  <a:pt x="947801" y="215900"/>
                </a:lnTo>
                <a:lnTo>
                  <a:pt x="938898" y="215900"/>
                </a:lnTo>
                <a:lnTo>
                  <a:pt x="929182" y="203200"/>
                </a:lnTo>
                <a:lnTo>
                  <a:pt x="929487" y="203200"/>
                </a:lnTo>
                <a:lnTo>
                  <a:pt x="919568" y="190500"/>
                </a:lnTo>
                <a:lnTo>
                  <a:pt x="977315" y="190500"/>
                </a:lnTo>
                <a:lnTo>
                  <a:pt x="1005217" y="228600"/>
                </a:lnTo>
                <a:lnTo>
                  <a:pt x="1030909" y="266700"/>
                </a:lnTo>
                <a:lnTo>
                  <a:pt x="1054277" y="317500"/>
                </a:lnTo>
                <a:lnTo>
                  <a:pt x="1061516" y="330200"/>
                </a:lnTo>
                <a:lnTo>
                  <a:pt x="1081595" y="368300"/>
                </a:lnTo>
                <a:lnTo>
                  <a:pt x="1096302" y="406400"/>
                </a:lnTo>
                <a:lnTo>
                  <a:pt x="1057782" y="406400"/>
                </a:lnTo>
                <a:lnTo>
                  <a:pt x="1057922" y="419100"/>
                </a:lnTo>
                <a:close/>
              </a:path>
              <a:path w="1143634" h="1371600">
                <a:moveTo>
                  <a:pt x="85648" y="419100"/>
                </a:moveTo>
                <a:lnTo>
                  <a:pt x="85788" y="406400"/>
                </a:lnTo>
                <a:lnTo>
                  <a:pt x="88487" y="406400"/>
                </a:lnTo>
                <a:lnTo>
                  <a:pt x="85648" y="419100"/>
                </a:lnTo>
                <a:close/>
              </a:path>
              <a:path w="1143634" h="1371600">
                <a:moveTo>
                  <a:pt x="1125753" y="850900"/>
                </a:moveTo>
                <a:lnTo>
                  <a:pt x="1088440" y="850900"/>
                </a:lnTo>
                <a:lnTo>
                  <a:pt x="1091691" y="825500"/>
                </a:lnTo>
                <a:lnTo>
                  <a:pt x="1094536" y="812800"/>
                </a:lnTo>
                <a:lnTo>
                  <a:pt x="1097076" y="800100"/>
                </a:lnTo>
                <a:lnTo>
                  <a:pt x="1099273" y="774700"/>
                </a:lnTo>
                <a:lnTo>
                  <a:pt x="1101153" y="762000"/>
                </a:lnTo>
                <a:lnTo>
                  <a:pt x="1102702" y="749300"/>
                </a:lnTo>
                <a:lnTo>
                  <a:pt x="1103909" y="736600"/>
                </a:lnTo>
                <a:lnTo>
                  <a:pt x="1104773" y="711200"/>
                </a:lnTo>
                <a:lnTo>
                  <a:pt x="1105293" y="698500"/>
                </a:lnTo>
                <a:lnTo>
                  <a:pt x="1105471" y="685800"/>
                </a:lnTo>
                <a:lnTo>
                  <a:pt x="1105293" y="660400"/>
                </a:lnTo>
                <a:lnTo>
                  <a:pt x="1104760" y="647700"/>
                </a:lnTo>
                <a:lnTo>
                  <a:pt x="1103883" y="635000"/>
                </a:lnTo>
                <a:lnTo>
                  <a:pt x="1102664" y="609600"/>
                </a:lnTo>
                <a:lnTo>
                  <a:pt x="1101115" y="596900"/>
                </a:lnTo>
                <a:lnTo>
                  <a:pt x="1099223" y="584200"/>
                </a:lnTo>
                <a:lnTo>
                  <a:pt x="1097013" y="571500"/>
                </a:lnTo>
                <a:lnTo>
                  <a:pt x="1094473" y="546100"/>
                </a:lnTo>
                <a:lnTo>
                  <a:pt x="1091615" y="533400"/>
                </a:lnTo>
                <a:lnTo>
                  <a:pt x="1088440" y="520700"/>
                </a:lnTo>
                <a:lnTo>
                  <a:pt x="1084960" y="508000"/>
                </a:lnTo>
                <a:lnTo>
                  <a:pt x="1081176" y="482600"/>
                </a:lnTo>
                <a:lnTo>
                  <a:pt x="1077074" y="469900"/>
                </a:lnTo>
                <a:lnTo>
                  <a:pt x="1072692" y="457200"/>
                </a:lnTo>
                <a:lnTo>
                  <a:pt x="1068006" y="444500"/>
                </a:lnTo>
                <a:lnTo>
                  <a:pt x="1063028" y="431800"/>
                </a:lnTo>
                <a:lnTo>
                  <a:pt x="1063167" y="431800"/>
                </a:lnTo>
                <a:lnTo>
                  <a:pt x="1057782" y="406400"/>
                </a:lnTo>
                <a:lnTo>
                  <a:pt x="1096302" y="406400"/>
                </a:lnTo>
                <a:lnTo>
                  <a:pt x="1099070" y="419100"/>
                </a:lnTo>
                <a:lnTo>
                  <a:pt x="1104290" y="431800"/>
                </a:lnTo>
                <a:lnTo>
                  <a:pt x="1109217" y="444500"/>
                </a:lnTo>
                <a:lnTo>
                  <a:pt x="1113828" y="457200"/>
                </a:lnTo>
                <a:lnTo>
                  <a:pt x="1118120" y="482600"/>
                </a:lnTo>
                <a:lnTo>
                  <a:pt x="1122095" y="495300"/>
                </a:lnTo>
                <a:lnTo>
                  <a:pt x="1125753" y="508000"/>
                </a:lnTo>
                <a:lnTo>
                  <a:pt x="1129080" y="520700"/>
                </a:lnTo>
                <a:lnTo>
                  <a:pt x="1132077" y="546100"/>
                </a:lnTo>
                <a:lnTo>
                  <a:pt x="1134732" y="558800"/>
                </a:lnTo>
                <a:lnTo>
                  <a:pt x="1137056" y="571500"/>
                </a:lnTo>
                <a:lnTo>
                  <a:pt x="1139024" y="596900"/>
                </a:lnTo>
                <a:lnTo>
                  <a:pt x="1140650" y="609600"/>
                </a:lnTo>
                <a:lnTo>
                  <a:pt x="1141920" y="635000"/>
                </a:lnTo>
                <a:lnTo>
                  <a:pt x="1142834" y="647700"/>
                </a:lnTo>
                <a:lnTo>
                  <a:pt x="1143380" y="660400"/>
                </a:lnTo>
                <a:lnTo>
                  <a:pt x="1143571" y="685800"/>
                </a:lnTo>
                <a:lnTo>
                  <a:pt x="1143380" y="698500"/>
                </a:lnTo>
                <a:lnTo>
                  <a:pt x="1142834" y="711200"/>
                </a:lnTo>
                <a:lnTo>
                  <a:pt x="1141920" y="736600"/>
                </a:lnTo>
                <a:lnTo>
                  <a:pt x="1140650" y="749300"/>
                </a:lnTo>
                <a:lnTo>
                  <a:pt x="1139024" y="774700"/>
                </a:lnTo>
                <a:lnTo>
                  <a:pt x="1137056" y="787400"/>
                </a:lnTo>
                <a:lnTo>
                  <a:pt x="1134732" y="800100"/>
                </a:lnTo>
                <a:lnTo>
                  <a:pt x="1132077" y="825500"/>
                </a:lnTo>
                <a:lnTo>
                  <a:pt x="1129080" y="838200"/>
                </a:lnTo>
                <a:lnTo>
                  <a:pt x="1125753" y="850900"/>
                </a:lnTo>
                <a:close/>
              </a:path>
              <a:path w="1143634" h="1371600">
                <a:moveTo>
                  <a:pt x="56826" y="850900"/>
                </a:moveTo>
                <a:lnTo>
                  <a:pt x="55130" y="850900"/>
                </a:lnTo>
                <a:lnTo>
                  <a:pt x="55041" y="838200"/>
                </a:lnTo>
                <a:lnTo>
                  <a:pt x="56826" y="850900"/>
                </a:lnTo>
                <a:close/>
              </a:path>
              <a:path w="1143634" h="1371600">
                <a:moveTo>
                  <a:pt x="957529" y="1193800"/>
                </a:moveTo>
                <a:lnTo>
                  <a:pt x="899744" y="1193800"/>
                </a:lnTo>
                <a:lnTo>
                  <a:pt x="910081" y="1181100"/>
                </a:lnTo>
                <a:lnTo>
                  <a:pt x="909751" y="1181100"/>
                </a:lnTo>
                <a:lnTo>
                  <a:pt x="919886" y="1168400"/>
                </a:lnTo>
                <a:lnTo>
                  <a:pt x="929182" y="1168400"/>
                </a:lnTo>
                <a:lnTo>
                  <a:pt x="938898" y="1155700"/>
                </a:lnTo>
                <a:lnTo>
                  <a:pt x="938593" y="1155700"/>
                </a:lnTo>
                <a:lnTo>
                  <a:pt x="948093" y="1143000"/>
                </a:lnTo>
                <a:lnTo>
                  <a:pt x="947801" y="1143000"/>
                </a:lnTo>
                <a:lnTo>
                  <a:pt x="957072" y="1130300"/>
                </a:lnTo>
                <a:lnTo>
                  <a:pt x="956792" y="1130300"/>
                </a:lnTo>
                <a:lnTo>
                  <a:pt x="965834" y="1117600"/>
                </a:lnTo>
                <a:lnTo>
                  <a:pt x="965568" y="1117600"/>
                </a:lnTo>
                <a:lnTo>
                  <a:pt x="974369" y="1104900"/>
                </a:lnTo>
                <a:lnTo>
                  <a:pt x="974115" y="1104900"/>
                </a:lnTo>
                <a:lnTo>
                  <a:pt x="982687" y="1092200"/>
                </a:lnTo>
                <a:lnTo>
                  <a:pt x="982446" y="1092200"/>
                </a:lnTo>
                <a:lnTo>
                  <a:pt x="990777" y="1079500"/>
                </a:lnTo>
                <a:lnTo>
                  <a:pt x="990536" y="1079500"/>
                </a:lnTo>
                <a:lnTo>
                  <a:pt x="998626" y="1066800"/>
                </a:lnTo>
                <a:lnTo>
                  <a:pt x="998397" y="1066800"/>
                </a:lnTo>
                <a:lnTo>
                  <a:pt x="1006233" y="1054100"/>
                </a:lnTo>
                <a:lnTo>
                  <a:pt x="1006017" y="1054100"/>
                </a:lnTo>
                <a:lnTo>
                  <a:pt x="1013586" y="1041400"/>
                </a:lnTo>
                <a:lnTo>
                  <a:pt x="1013383" y="1041400"/>
                </a:lnTo>
                <a:lnTo>
                  <a:pt x="1020711" y="1028700"/>
                </a:lnTo>
                <a:lnTo>
                  <a:pt x="1020508" y="1028700"/>
                </a:lnTo>
                <a:lnTo>
                  <a:pt x="1027569" y="1016000"/>
                </a:lnTo>
                <a:lnTo>
                  <a:pt x="1027379" y="1016000"/>
                </a:lnTo>
                <a:lnTo>
                  <a:pt x="1034173" y="1003300"/>
                </a:lnTo>
                <a:lnTo>
                  <a:pt x="1033995" y="1003300"/>
                </a:lnTo>
                <a:lnTo>
                  <a:pt x="1040510" y="990600"/>
                </a:lnTo>
                <a:lnTo>
                  <a:pt x="1040345" y="990600"/>
                </a:lnTo>
                <a:lnTo>
                  <a:pt x="1046594" y="977900"/>
                </a:lnTo>
                <a:lnTo>
                  <a:pt x="1046429" y="977900"/>
                </a:lnTo>
                <a:lnTo>
                  <a:pt x="1052398" y="965200"/>
                </a:lnTo>
                <a:lnTo>
                  <a:pt x="1052245" y="965200"/>
                </a:lnTo>
                <a:lnTo>
                  <a:pt x="1057922" y="952500"/>
                </a:lnTo>
                <a:lnTo>
                  <a:pt x="1057782" y="952500"/>
                </a:lnTo>
                <a:lnTo>
                  <a:pt x="1063167" y="939800"/>
                </a:lnTo>
                <a:lnTo>
                  <a:pt x="1063028" y="939800"/>
                </a:lnTo>
                <a:lnTo>
                  <a:pt x="1068133" y="914400"/>
                </a:lnTo>
                <a:lnTo>
                  <a:pt x="1072807" y="901700"/>
                </a:lnTo>
                <a:lnTo>
                  <a:pt x="1077188" y="889000"/>
                </a:lnTo>
                <a:lnTo>
                  <a:pt x="1081265" y="876300"/>
                </a:lnTo>
                <a:lnTo>
                  <a:pt x="1085049" y="863600"/>
                </a:lnTo>
                <a:lnTo>
                  <a:pt x="1088529" y="838200"/>
                </a:lnTo>
                <a:lnTo>
                  <a:pt x="1088440" y="850900"/>
                </a:lnTo>
                <a:lnTo>
                  <a:pt x="1125753" y="850900"/>
                </a:lnTo>
                <a:lnTo>
                  <a:pt x="1122095" y="863600"/>
                </a:lnTo>
                <a:lnTo>
                  <a:pt x="1118120" y="889000"/>
                </a:lnTo>
                <a:lnTo>
                  <a:pt x="1113828" y="901700"/>
                </a:lnTo>
                <a:lnTo>
                  <a:pt x="1109217" y="914400"/>
                </a:lnTo>
                <a:lnTo>
                  <a:pt x="1104290" y="927100"/>
                </a:lnTo>
                <a:lnTo>
                  <a:pt x="1099070" y="952500"/>
                </a:lnTo>
                <a:lnTo>
                  <a:pt x="1081595" y="990600"/>
                </a:lnTo>
                <a:lnTo>
                  <a:pt x="1068489" y="1016000"/>
                </a:lnTo>
                <a:lnTo>
                  <a:pt x="1061516" y="1041400"/>
                </a:lnTo>
                <a:lnTo>
                  <a:pt x="1038961" y="1079500"/>
                </a:lnTo>
                <a:lnTo>
                  <a:pt x="1014044" y="1117600"/>
                </a:lnTo>
                <a:lnTo>
                  <a:pt x="986853" y="1155700"/>
                </a:lnTo>
                <a:lnTo>
                  <a:pt x="967536" y="1181100"/>
                </a:lnTo>
                <a:lnTo>
                  <a:pt x="957529" y="1193800"/>
                </a:lnTo>
                <a:close/>
              </a:path>
              <a:path w="1143634" h="1371600">
                <a:moveTo>
                  <a:pt x="307733" y="1244600"/>
                </a:moveTo>
                <a:lnTo>
                  <a:pt x="239394" y="1244600"/>
                </a:lnTo>
                <a:lnTo>
                  <a:pt x="228295" y="1231900"/>
                </a:lnTo>
                <a:lnTo>
                  <a:pt x="217411" y="1219200"/>
                </a:lnTo>
                <a:lnTo>
                  <a:pt x="206730" y="1206500"/>
                </a:lnTo>
                <a:lnTo>
                  <a:pt x="196278" y="1193800"/>
                </a:lnTo>
                <a:lnTo>
                  <a:pt x="243484" y="1193800"/>
                </a:lnTo>
                <a:lnTo>
                  <a:pt x="254025" y="1206500"/>
                </a:lnTo>
                <a:lnTo>
                  <a:pt x="264058" y="1206500"/>
                </a:lnTo>
                <a:lnTo>
                  <a:pt x="274980" y="1219200"/>
                </a:lnTo>
                <a:lnTo>
                  <a:pt x="274612" y="1219200"/>
                </a:lnTo>
                <a:lnTo>
                  <a:pt x="285737" y="1231900"/>
                </a:lnTo>
                <a:lnTo>
                  <a:pt x="296252" y="1231900"/>
                </a:lnTo>
                <a:lnTo>
                  <a:pt x="307733" y="1244600"/>
                </a:lnTo>
                <a:close/>
              </a:path>
              <a:path w="1143634" h="1371600">
                <a:moveTo>
                  <a:pt x="904176" y="1244600"/>
                </a:moveTo>
                <a:lnTo>
                  <a:pt x="835825" y="1244600"/>
                </a:lnTo>
                <a:lnTo>
                  <a:pt x="847318" y="1231900"/>
                </a:lnTo>
                <a:lnTo>
                  <a:pt x="857834" y="1231900"/>
                </a:lnTo>
                <a:lnTo>
                  <a:pt x="868959" y="1219200"/>
                </a:lnTo>
                <a:lnTo>
                  <a:pt x="868578" y="1219200"/>
                </a:lnTo>
                <a:lnTo>
                  <a:pt x="879513" y="1206500"/>
                </a:lnTo>
                <a:lnTo>
                  <a:pt x="889546" y="1206500"/>
                </a:lnTo>
                <a:lnTo>
                  <a:pt x="900087" y="1193800"/>
                </a:lnTo>
                <a:lnTo>
                  <a:pt x="947292" y="1193800"/>
                </a:lnTo>
                <a:lnTo>
                  <a:pt x="936840" y="1206500"/>
                </a:lnTo>
                <a:lnTo>
                  <a:pt x="926160" y="1219200"/>
                </a:lnTo>
                <a:lnTo>
                  <a:pt x="915276" y="1231900"/>
                </a:lnTo>
                <a:lnTo>
                  <a:pt x="904176" y="1244600"/>
                </a:lnTo>
                <a:close/>
              </a:path>
              <a:path w="1143634" h="1371600">
                <a:moveTo>
                  <a:pt x="365544" y="1282700"/>
                </a:moveTo>
                <a:lnTo>
                  <a:pt x="285775" y="1282700"/>
                </a:lnTo>
                <a:lnTo>
                  <a:pt x="273888" y="1270000"/>
                </a:lnTo>
                <a:lnTo>
                  <a:pt x="262191" y="1257300"/>
                </a:lnTo>
                <a:lnTo>
                  <a:pt x="250685" y="1244600"/>
                </a:lnTo>
                <a:lnTo>
                  <a:pt x="307327" y="1244600"/>
                </a:lnTo>
                <a:lnTo>
                  <a:pt x="318985" y="1257300"/>
                </a:lnTo>
                <a:lnTo>
                  <a:pt x="329971" y="1257300"/>
                </a:lnTo>
                <a:lnTo>
                  <a:pt x="341960" y="1270000"/>
                </a:lnTo>
                <a:lnTo>
                  <a:pt x="353225" y="1270000"/>
                </a:lnTo>
                <a:lnTo>
                  <a:pt x="365544" y="1282700"/>
                </a:lnTo>
                <a:close/>
              </a:path>
              <a:path w="1143634" h="1371600">
                <a:moveTo>
                  <a:pt x="857796" y="1282700"/>
                </a:moveTo>
                <a:lnTo>
                  <a:pt x="778027" y="1282700"/>
                </a:lnTo>
                <a:lnTo>
                  <a:pt x="790346" y="1270000"/>
                </a:lnTo>
                <a:lnTo>
                  <a:pt x="801598" y="1270000"/>
                </a:lnTo>
                <a:lnTo>
                  <a:pt x="813600" y="1257300"/>
                </a:lnTo>
                <a:lnTo>
                  <a:pt x="824585" y="1257300"/>
                </a:lnTo>
                <a:lnTo>
                  <a:pt x="836244" y="1244600"/>
                </a:lnTo>
                <a:lnTo>
                  <a:pt x="892873" y="1244600"/>
                </a:lnTo>
                <a:lnTo>
                  <a:pt x="881379" y="1257300"/>
                </a:lnTo>
                <a:lnTo>
                  <a:pt x="869683" y="1270000"/>
                </a:lnTo>
                <a:lnTo>
                  <a:pt x="857796" y="1282700"/>
                </a:lnTo>
                <a:close/>
              </a:path>
              <a:path w="1143634" h="1371600">
                <a:moveTo>
                  <a:pt x="389699" y="1295400"/>
                </a:moveTo>
                <a:lnTo>
                  <a:pt x="310121" y="1295400"/>
                </a:lnTo>
                <a:lnTo>
                  <a:pt x="297853" y="1282700"/>
                </a:lnTo>
                <a:lnTo>
                  <a:pt x="377075" y="1282700"/>
                </a:lnTo>
                <a:lnTo>
                  <a:pt x="389699" y="1295400"/>
                </a:lnTo>
                <a:close/>
              </a:path>
              <a:path w="1143634" h="1371600">
                <a:moveTo>
                  <a:pt x="833450" y="1295400"/>
                </a:moveTo>
                <a:lnTo>
                  <a:pt x="753872" y="1295400"/>
                </a:lnTo>
                <a:lnTo>
                  <a:pt x="766495" y="1282700"/>
                </a:lnTo>
                <a:lnTo>
                  <a:pt x="845718" y="1282700"/>
                </a:lnTo>
                <a:lnTo>
                  <a:pt x="833450" y="1295400"/>
                </a:lnTo>
                <a:close/>
              </a:path>
              <a:path w="1143634" h="1371600">
                <a:moveTo>
                  <a:pt x="414388" y="1308100"/>
                </a:moveTo>
                <a:lnTo>
                  <a:pt x="335178" y="1308100"/>
                </a:lnTo>
                <a:lnTo>
                  <a:pt x="322554" y="1295400"/>
                </a:lnTo>
                <a:lnTo>
                  <a:pt x="401472" y="1295400"/>
                </a:lnTo>
                <a:lnTo>
                  <a:pt x="414388" y="1308100"/>
                </a:lnTo>
                <a:close/>
              </a:path>
              <a:path w="1143634" h="1371600">
                <a:moveTo>
                  <a:pt x="808393" y="1308100"/>
                </a:moveTo>
                <a:lnTo>
                  <a:pt x="729183" y="1308100"/>
                </a:lnTo>
                <a:lnTo>
                  <a:pt x="742099" y="1295400"/>
                </a:lnTo>
                <a:lnTo>
                  <a:pt x="821016" y="1295400"/>
                </a:lnTo>
                <a:lnTo>
                  <a:pt x="808393" y="1308100"/>
                </a:lnTo>
                <a:close/>
              </a:path>
              <a:path w="1143634" h="1371600">
                <a:moveTo>
                  <a:pt x="452348" y="1320800"/>
                </a:moveTo>
                <a:lnTo>
                  <a:pt x="360908" y="1320800"/>
                </a:lnTo>
                <a:lnTo>
                  <a:pt x="347954" y="1308100"/>
                </a:lnTo>
                <a:lnTo>
                  <a:pt x="439038" y="1308100"/>
                </a:lnTo>
                <a:lnTo>
                  <a:pt x="452348" y="1320800"/>
                </a:lnTo>
                <a:close/>
              </a:path>
              <a:path w="1143634" h="1371600">
                <a:moveTo>
                  <a:pt x="465239" y="1320800"/>
                </a:moveTo>
                <a:lnTo>
                  <a:pt x="452348" y="1320800"/>
                </a:lnTo>
                <a:lnTo>
                  <a:pt x="451802" y="1308100"/>
                </a:lnTo>
                <a:lnTo>
                  <a:pt x="465239" y="1320800"/>
                </a:lnTo>
                <a:close/>
              </a:path>
              <a:path w="1143634" h="1371600">
                <a:moveTo>
                  <a:pt x="691222" y="1320800"/>
                </a:moveTo>
                <a:lnTo>
                  <a:pt x="678332" y="1320800"/>
                </a:lnTo>
                <a:lnTo>
                  <a:pt x="691756" y="1308100"/>
                </a:lnTo>
                <a:lnTo>
                  <a:pt x="691222" y="1320800"/>
                </a:lnTo>
                <a:close/>
              </a:path>
              <a:path w="1143634" h="1371600">
                <a:moveTo>
                  <a:pt x="782662" y="1320800"/>
                </a:moveTo>
                <a:lnTo>
                  <a:pt x="691222" y="1320800"/>
                </a:lnTo>
                <a:lnTo>
                  <a:pt x="704532" y="1308100"/>
                </a:lnTo>
                <a:lnTo>
                  <a:pt x="795616" y="1308100"/>
                </a:lnTo>
                <a:lnTo>
                  <a:pt x="782662" y="1320800"/>
                </a:lnTo>
                <a:close/>
              </a:path>
              <a:path w="1143634" h="1371600">
                <a:moveTo>
                  <a:pt x="517880" y="1333500"/>
                </a:moveTo>
                <a:lnTo>
                  <a:pt x="387286" y="1333500"/>
                </a:lnTo>
                <a:lnTo>
                  <a:pt x="374027" y="1320800"/>
                </a:lnTo>
                <a:lnTo>
                  <a:pt x="503999" y="1320800"/>
                </a:lnTo>
                <a:lnTo>
                  <a:pt x="517880" y="1333500"/>
                </a:lnTo>
                <a:close/>
              </a:path>
              <a:path w="1143634" h="1371600">
                <a:moveTo>
                  <a:pt x="756284" y="1333500"/>
                </a:moveTo>
                <a:lnTo>
                  <a:pt x="625690" y="1333500"/>
                </a:lnTo>
                <a:lnTo>
                  <a:pt x="639572" y="1320800"/>
                </a:lnTo>
                <a:lnTo>
                  <a:pt x="769543" y="1320800"/>
                </a:lnTo>
                <a:lnTo>
                  <a:pt x="756284" y="1333500"/>
                </a:lnTo>
                <a:close/>
              </a:path>
              <a:path w="1143634" h="1371600">
                <a:moveTo>
                  <a:pt x="729297" y="1346200"/>
                </a:moveTo>
                <a:lnTo>
                  <a:pt x="414274" y="1346200"/>
                </a:lnTo>
                <a:lnTo>
                  <a:pt x="400710" y="1333500"/>
                </a:lnTo>
                <a:lnTo>
                  <a:pt x="742861" y="1333500"/>
                </a:lnTo>
                <a:lnTo>
                  <a:pt x="729297" y="1346200"/>
                </a:lnTo>
                <a:close/>
              </a:path>
              <a:path w="1143634" h="1371600">
                <a:moveTo>
                  <a:pt x="687755" y="1358900"/>
                </a:moveTo>
                <a:lnTo>
                  <a:pt x="455815" y="1358900"/>
                </a:lnTo>
                <a:lnTo>
                  <a:pt x="441832" y="1346200"/>
                </a:lnTo>
                <a:lnTo>
                  <a:pt x="701738" y="1346200"/>
                </a:lnTo>
                <a:lnTo>
                  <a:pt x="687755" y="1358900"/>
                </a:lnTo>
                <a:close/>
              </a:path>
              <a:path w="1143634" h="1371600">
                <a:moveTo>
                  <a:pt x="630618" y="1371600"/>
                </a:moveTo>
                <a:lnTo>
                  <a:pt x="512952" y="1371600"/>
                </a:lnTo>
                <a:lnTo>
                  <a:pt x="498487" y="1358900"/>
                </a:lnTo>
                <a:lnTo>
                  <a:pt x="645083" y="1358900"/>
                </a:lnTo>
                <a:lnTo>
                  <a:pt x="630618" y="13716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95972" y="3909910"/>
            <a:ext cx="836294" cy="171450"/>
          </a:xfrm>
          <a:custGeom>
            <a:avLst/>
            <a:gdLst/>
            <a:ahLst/>
            <a:cxnLst/>
            <a:rect l="l" t="t" r="r" b="b"/>
            <a:pathLst>
              <a:path w="836295" h="171450">
                <a:moveTo>
                  <a:pt x="780546" y="114985"/>
                </a:moveTo>
                <a:lnTo>
                  <a:pt x="706704" y="114985"/>
                </a:lnTo>
                <a:lnTo>
                  <a:pt x="707631" y="57835"/>
                </a:lnTo>
                <a:lnTo>
                  <a:pt x="664777" y="57135"/>
                </a:lnTo>
                <a:lnTo>
                  <a:pt x="665708" y="0"/>
                </a:lnTo>
                <a:lnTo>
                  <a:pt x="835736" y="88506"/>
                </a:lnTo>
                <a:lnTo>
                  <a:pt x="780546" y="114985"/>
                </a:lnTo>
                <a:close/>
              </a:path>
              <a:path w="836295" h="171450">
                <a:moveTo>
                  <a:pt x="663845" y="114284"/>
                </a:moveTo>
                <a:lnTo>
                  <a:pt x="0" y="103428"/>
                </a:lnTo>
                <a:lnTo>
                  <a:pt x="939" y="46291"/>
                </a:lnTo>
                <a:lnTo>
                  <a:pt x="664777" y="57135"/>
                </a:lnTo>
                <a:lnTo>
                  <a:pt x="663845" y="114284"/>
                </a:lnTo>
                <a:close/>
              </a:path>
              <a:path w="836295" h="171450">
                <a:moveTo>
                  <a:pt x="706704" y="114985"/>
                </a:moveTo>
                <a:lnTo>
                  <a:pt x="663845" y="114284"/>
                </a:lnTo>
                <a:lnTo>
                  <a:pt x="664777" y="57135"/>
                </a:lnTo>
                <a:lnTo>
                  <a:pt x="707631" y="57835"/>
                </a:lnTo>
                <a:lnTo>
                  <a:pt x="706704" y="114985"/>
                </a:lnTo>
                <a:close/>
              </a:path>
              <a:path w="836295" h="171450">
                <a:moveTo>
                  <a:pt x="662914" y="171424"/>
                </a:moveTo>
                <a:lnTo>
                  <a:pt x="663845" y="114284"/>
                </a:lnTo>
                <a:lnTo>
                  <a:pt x="706704" y="114985"/>
                </a:lnTo>
                <a:lnTo>
                  <a:pt x="780546" y="114985"/>
                </a:lnTo>
                <a:lnTo>
                  <a:pt x="662914" y="17142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45578" y="3482708"/>
            <a:ext cx="2520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006FC0"/>
                </a:solidFill>
                <a:latin typeface="Book Antiqua"/>
                <a:cs typeface="Book Antiqua"/>
              </a:rPr>
              <a:t>v</a:t>
            </a:r>
            <a:endParaRPr sz="320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0235" y="1840992"/>
            <a:ext cx="6059423" cy="3855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53638" y="164231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0800" y="137160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90444" y="1595627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6766" y="1150289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/>
              <a:t>实验结论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5609463" y="4556531"/>
            <a:ext cx="21628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最大静摩擦力</a:t>
            </a:r>
            <a:r>
              <a:rPr dirty="0" sz="2400" spc="-5" b="1">
                <a:latin typeface="华文楷体"/>
                <a:cs typeface="华文楷体"/>
              </a:rPr>
              <a:t>略 </a:t>
            </a:r>
            <a:r>
              <a:rPr dirty="0" sz="2400" b="1">
                <a:latin typeface="华文楷体"/>
                <a:cs typeface="华文楷体"/>
              </a:rPr>
              <a:t>大于滑动摩擦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5874" y="3590340"/>
            <a:ext cx="867410" cy="470534"/>
          </a:xfrm>
          <a:custGeom>
            <a:avLst/>
            <a:gdLst/>
            <a:ahLst/>
            <a:cxnLst/>
            <a:rect l="l" t="t" r="r" b="b"/>
            <a:pathLst>
              <a:path w="867410" h="470535">
                <a:moveTo>
                  <a:pt x="757378" y="433643"/>
                </a:moveTo>
                <a:lnTo>
                  <a:pt x="0" y="33680"/>
                </a:lnTo>
                <a:lnTo>
                  <a:pt x="17792" y="0"/>
                </a:lnTo>
                <a:lnTo>
                  <a:pt x="775172" y="399951"/>
                </a:lnTo>
                <a:lnTo>
                  <a:pt x="757378" y="433643"/>
                </a:lnTo>
                <a:close/>
              </a:path>
              <a:path w="867410" h="470535">
                <a:moveTo>
                  <a:pt x="850746" y="446989"/>
                </a:moveTo>
                <a:lnTo>
                  <a:pt x="782650" y="446989"/>
                </a:lnTo>
                <a:lnTo>
                  <a:pt x="800442" y="413296"/>
                </a:lnTo>
                <a:lnTo>
                  <a:pt x="775172" y="399951"/>
                </a:lnTo>
                <a:lnTo>
                  <a:pt x="792962" y="366267"/>
                </a:lnTo>
                <a:lnTo>
                  <a:pt x="850746" y="446989"/>
                </a:lnTo>
                <a:close/>
              </a:path>
              <a:path w="867410" h="470535">
                <a:moveTo>
                  <a:pt x="782650" y="446989"/>
                </a:moveTo>
                <a:lnTo>
                  <a:pt x="757378" y="433643"/>
                </a:lnTo>
                <a:lnTo>
                  <a:pt x="775172" y="399951"/>
                </a:lnTo>
                <a:lnTo>
                  <a:pt x="800442" y="413296"/>
                </a:lnTo>
                <a:lnTo>
                  <a:pt x="782650" y="446989"/>
                </a:lnTo>
                <a:close/>
              </a:path>
              <a:path w="867410" h="470535">
                <a:moveTo>
                  <a:pt x="867346" y="470179"/>
                </a:moveTo>
                <a:lnTo>
                  <a:pt x="739584" y="467334"/>
                </a:lnTo>
                <a:lnTo>
                  <a:pt x="757378" y="433643"/>
                </a:lnTo>
                <a:lnTo>
                  <a:pt x="782650" y="446989"/>
                </a:lnTo>
                <a:lnTo>
                  <a:pt x="850746" y="446989"/>
                </a:lnTo>
                <a:lnTo>
                  <a:pt x="867346" y="470179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09182" y="3026244"/>
            <a:ext cx="546100" cy="620395"/>
          </a:xfrm>
          <a:custGeom>
            <a:avLst/>
            <a:gdLst/>
            <a:ahLst/>
            <a:cxnLst/>
            <a:rect l="l" t="t" r="r" b="b"/>
            <a:pathLst>
              <a:path w="546100" h="620395">
                <a:moveTo>
                  <a:pt x="89623" y="546336"/>
                </a:moveTo>
                <a:lnTo>
                  <a:pt x="60961" y="521239"/>
                </a:lnTo>
                <a:lnTo>
                  <a:pt x="517398" y="0"/>
                </a:lnTo>
                <a:lnTo>
                  <a:pt x="546061" y="25107"/>
                </a:lnTo>
                <a:lnTo>
                  <a:pt x="89623" y="546336"/>
                </a:lnTo>
                <a:close/>
              </a:path>
              <a:path w="546100" h="620395">
                <a:moveTo>
                  <a:pt x="0" y="619772"/>
                </a:moveTo>
                <a:lnTo>
                  <a:pt x="32296" y="496138"/>
                </a:lnTo>
                <a:lnTo>
                  <a:pt x="60961" y="521239"/>
                </a:lnTo>
                <a:lnTo>
                  <a:pt x="42138" y="542734"/>
                </a:lnTo>
                <a:lnTo>
                  <a:pt x="70802" y="567829"/>
                </a:lnTo>
                <a:lnTo>
                  <a:pt x="114168" y="567829"/>
                </a:lnTo>
                <a:lnTo>
                  <a:pt x="118287" y="571436"/>
                </a:lnTo>
                <a:lnTo>
                  <a:pt x="0" y="619772"/>
                </a:lnTo>
                <a:close/>
              </a:path>
              <a:path w="546100" h="620395">
                <a:moveTo>
                  <a:pt x="70802" y="567829"/>
                </a:moveTo>
                <a:lnTo>
                  <a:pt x="42138" y="542734"/>
                </a:lnTo>
                <a:lnTo>
                  <a:pt x="60961" y="521239"/>
                </a:lnTo>
                <a:lnTo>
                  <a:pt x="89623" y="546336"/>
                </a:lnTo>
                <a:lnTo>
                  <a:pt x="70802" y="567829"/>
                </a:lnTo>
                <a:close/>
              </a:path>
              <a:path w="546100" h="620395">
                <a:moveTo>
                  <a:pt x="114168" y="567829"/>
                </a:moveTo>
                <a:lnTo>
                  <a:pt x="70802" y="567829"/>
                </a:lnTo>
                <a:lnTo>
                  <a:pt x="89623" y="546336"/>
                </a:lnTo>
                <a:lnTo>
                  <a:pt x="114168" y="567829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79947" y="2577083"/>
            <a:ext cx="1720850" cy="462280"/>
          </a:xfrm>
          <a:custGeom>
            <a:avLst/>
            <a:gdLst/>
            <a:ahLst/>
            <a:cxnLst/>
            <a:rect l="l" t="t" r="r" b="b"/>
            <a:pathLst>
              <a:path w="1720850" h="462280">
                <a:moveTo>
                  <a:pt x="0" y="0"/>
                </a:moveTo>
                <a:lnTo>
                  <a:pt x="1720596" y="0"/>
                </a:lnTo>
                <a:lnTo>
                  <a:pt x="172059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75782" y="2572372"/>
            <a:ext cx="1730375" cy="471805"/>
          </a:xfrm>
          <a:custGeom>
            <a:avLst/>
            <a:gdLst/>
            <a:ahLst/>
            <a:cxnLst/>
            <a:rect l="l" t="t" r="r" b="b"/>
            <a:pathLst>
              <a:path w="1730375" h="471805">
                <a:moveTo>
                  <a:pt x="1725510" y="471195"/>
                </a:moveTo>
                <a:lnTo>
                  <a:pt x="4762" y="471195"/>
                </a:lnTo>
                <a:lnTo>
                  <a:pt x="3289" y="470954"/>
                </a:lnTo>
                <a:lnTo>
                  <a:pt x="1968" y="470281"/>
                </a:lnTo>
                <a:lnTo>
                  <a:pt x="914" y="469226"/>
                </a:lnTo>
                <a:lnTo>
                  <a:pt x="228" y="467893"/>
                </a:lnTo>
                <a:lnTo>
                  <a:pt x="0" y="466432"/>
                </a:lnTo>
                <a:lnTo>
                  <a:pt x="0" y="4762"/>
                </a:lnTo>
                <a:lnTo>
                  <a:pt x="4762" y="0"/>
                </a:lnTo>
                <a:lnTo>
                  <a:pt x="1725510" y="0"/>
                </a:lnTo>
                <a:lnTo>
                  <a:pt x="173027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61670"/>
                </a:lnTo>
                <a:lnTo>
                  <a:pt x="4762" y="461670"/>
                </a:lnTo>
                <a:lnTo>
                  <a:pt x="9525" y="466432"/>
                </a:lnTo>
                <a:lnTo>
                  <a:pt x="1730273" y="466432"/>
                </a:lnTo>
                <a:lnTo>
                  <a:pt x="1730032" y="467893"/>
                </a:lnTo>
                <a:lnTo>
                  <a:pt x="1729359" y="469226"/>
                </a:lnTo>
                <a:lnTo>
                  <a:pt x="1728304" y="470281"/>
                </a:lnTo>
                <a:lnTo>
                  <a:pt x="1726984" y="470954"/>
                </a:lnTo>
                <a:lnTo>
                  <a:pt x="1725510" y="471195"/>
                </a:lnTo>
                <a:close/>
              </a:path>
              <a:path w="1730375" h="47180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30375" h="471805">
                <a:moveTo>
                  <a:pt x="172074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20748" y="4762"/>
                </a:lnTo>
                <a:lnTo>
                  <a:pt x="1720748" y="9525"/>
                </a:lnTo>
                <a:close/>
              </a:path>
              <a:path w="1730375" h="471805">
                <a:moveTo>
                  <a:pt x="1720748" y="466432"/>
                </a:moveTo>
                <a:lnTo>
                  <a:pt x="1720748" y="4762"/>
                </a:lnTo>
                <a:lnTo>
                  <a:pt x="1725510" y="9525"/>
                </a:lnTo>
                <a:lnTo>
                  <a:pt x="1730273" y="9525"/>
                </a:lnTo>
                <a:lnTo>
                  <a:pt x="1730273" y="461670"/>
                </a:lnTo>
                <a:lnTo>
                  <a:pt x="1725510" y="461670"/>
                </a:lnTo>
                <a:lnTo>
                  <a:pt x="1720748" y="466432"/>
                </a:lnTo>
                <a:close/>
              </a:path>
              <a:path w="1730375" h="471805">
                <a:moveTo>
                  <a:pt x="1730273" y="9525"/>
                </a:moveTo>
                <a:lnTo>
                  <a:pt x="1725510" y="9525"/>
                </a:lnTo>
                <a:lnTo>
                  <a:pt x="1720748" y="4762"/>
                </a:lnTo>
                <a:lnTo>
                  <a:pt x="1730273" y="4762"/>
                </a:lnTo>
                <a:lnTo>
                  <a:pt x="1730273" y="9525"/>
                </a:lnTo>
                <a:close/>
              </a:path>
              <a:path w="1730375" h="471805">
                <a:moveTo>
                  <a:pt x="9525" y="466432"/>
                </a:moveTo>
                <a:lnTo>
                  <a:pt x="4762" y="461670"/>
                </a:lnTo>
                <a:lnTo>
                  <a:pt x="9525" y="461670"/>
                </a:lnTo>
                <a:lnTo>
                  <a:pt x="9525" y="466432"/>
                </a:lnTo>
                <a:close/>
              </a:path>
              <a:path w="1730375" h="471805">
                <a:moveTo>
                  <a:pt x="1720748" y="466432"/>
                </a:moveTo>
                <a:lnTo>
                  <a:pt x="9525" y="466432"/>
                </a:lnTo>
                <a:lnTo>
                  <a:pt x="9525" y="461670"/>
                </a:lnTo>
                <a:lnTo>
                  <a:pt x="1720748" y="461670"/>
                </a:lnTo>
                <a:lnTo>
                  <a:pt x="1720748" y="466432"/>
                </a:lnTo>
                <a:close/>
              </a:path>
              <a:path w="1730375" h="471805">
                <a:moveTo>
                  <a:pt x="1730273" y="466432"/>
                </a:moveTo>
                <a:lnTo>
                  <a:pt x="1720748" y="466432"/>
                </a:lnTo>
                <a:lnTo>
                  <a:pt x="1725510" y="461670"/>
                </a:lnTo>
                <a:lnTo>
                  <a:pt x="1730273" y="461670"/>
                </a:lnTo>
                <a:lnTo>
                  <a:pt x="1730273" y="46643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79947" y="2573959"/>
            <a:ext cx="17208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滑动摩擦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53155" y="3145535"/>
            <a:ext cx="1461770" cy="462280"/>
          </a:xfrm>
          <a:custGeom>
            <a:avLst/>
            <a:gdLst/>
            <a:ahLst/>
            <a:cxnLst/>
            <a:rect l="l" t="t" r="r" b="b"/>
            <a:pathLst>
              <a:path w="1461770" h="462279">
                <a:moveTo>
                  <a:pt x="0" y="0"/>
                </a:moveTo>
                <a:lnTo>
                  <a:pt x="1461516" y="0"/>
                </a:lnTo>
                <a:lnTo>
                  <a:pt x="146151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48901" y="3140748"/>
            <a:ext cx="1470025" cy="471805"/>
          </a:xfrm>
          <a:custGeom>
            <a:avLst/>
            <a:gdLst/>
            <a:ahLst/>
            <a:cxnLst/>
            <a:rect l="l" t="t" r="r" b="b"/>
            <a:pathLst>
              <a:path w="1470025" h="471804">
                <a:moveTo>
                  <a:pt x="1465097" y="471195"/>
                </a:moveTo>
                <a:lnTo>
                  <a:pt x="4762" y="471195"/>
                </a:lnTo>
                <a:lnTo>
                  <a:pt x="3289" y="470966"/>
                </a:lnTo>
                <a:lnTo>
                  <a:pt x="1968" y="470281"/>
                </a:lnTo>
                <a:lnTo>
                  <a:pt x="914" y="469226"/>
                </a:lnTo>
                <a:lnTo>
                  <a:pt x="228" y="467906"/>
                </a:lnTo>
                <a:lnTo>
                  <a:pt x="0" y="466432"/>
                </a:lnTo>
                <a:lnTo>
                  <a:pt x="0" y="4762"/>
                </a:lnTo>
                <a:lnTo>
                  <a:pt x="4762" y="0"/>
                </a:lnTo>
                <a:lnTo>
                  <a:pt x="1465097" y="0"/>
                </a:lnTo>
                <a:lnTo>
                  <a:pt x="146985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61670"/>
                </a:lnTo>
                <a:lnTo>
                  <a:pt x="4762" y="461670"/>
                </a:lnTo>
                <a:lnTo>
                  <a:pt x="9525" y="466432"/>
                </a:lnTo>
                <a:lnTo>
                  <a:pt x="1469859" y="466432"/>
                </a:lnTo>
                <a:lnTo>
                  <a:pt x="1469631" y="467906"/>
                </a:lnTo>
                <a:lnTo>
                  <a:pt x="1468945" y="469226"/>
                </a:lnTo>
                <a:lnTo>
                  <a:pt x="1467891" y="470281"/>
                </a:lnTo>
                <a:lnTo>
                  <a:pt x="1466570" y="470966"/>
                </a:lnTo>
                <a:lnTo>
                  <a:pt x="1465097" y="471195"/>
                </a:lnTo>
                <a:close/>
              </a:path>
              <a:path w="1470025" h="4718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470025" h="471804">
                <a:moveTo>
                  <a:pt x="146033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460334" y="4762"/>
                </a:lnTo>
                <a:lnTo>
                  <a:pt x="1460334" y="9525"/>
                </a:lnTo>
                <a:close/>
              </a:path>
              <a:path w="1470025" h="471804">
                <a:moveTo>
                  <a:pt x="1460334" y="466432"/>
                </a:moveTo>
                <a:lnTo>
                  <a:pt x="1460334" y="4762"/>
                </a:lnTo>
                <a:lnTo>
                  <a:pt x="1465097" y="9525"/>
                </a:lnTo>
                <a:lnTo>
                  <a:pt x="1469859" y="9525"/>
                </a:lnTo>
                <a:lnTo>
                  <a:pt x="1469859" y="461670"/>
                </a:lnTo>
                <a:lnTo>
                  <a:pt x="1465097" y="461670"/>
                </a:lnTo>
                <a:lnTo>
                  <a:pt x="1460334" y="466432"/>
                </a:lnTo>
                <a:close/>
              </a:path>
              <a:path w="1470025" h="471804">
                <a:moveTo>
                  <a:pt x="1469859" y="9525"/>
                </a:moveTo>
                <a:lnTo>
                  <a:pt x="1465097" y="9525"/>
                </a:lnTo>
                <a:lnTo>
                  <a:pt x="1460334" y="4762"/>
                </a:lnTo>
                <a:lnTo>
                  <a:pt x="1469859" y="4762"/>
                </a:lnTo>
                <a:lnTo>
                  <a:pt x="1469859" y="9525"/>
                </a:lnTo>
                <a:close/>
              </a:path>
              <a:path w="1470025" h="471804">
                <a:moveTo>
                  <a:pt x="9525" y="466432"/>
                </a:moveTo>
                <a:lnTo>
                  <a:pt x="4762" y="461670"/>
                </a:lnTo>
                <a:lnTo>
                  <a:pt x="9525" y="461670"/>
                </a:lnTo>
                <a:lnTo>
                  <a:pt x="9525" y="466432"/>
                </a:lnTo>
                <a:close/>
              </a:path>
              <a:path w="1470025" h="471804">
                <a:moveTo>
                  <a:pt x="1460334" y="466432"/>
                </a:moveTo>
                <a:lnTo>
                  <a:pt x="9525" y="466432"/>
                </a:lnTo>
                <a:lnTo>
                  <a:pt x="9525" y="461670"/>
                </a:lnTo>
                <a:lnTo>
                  <a:pt x="1460334" y="461670"/>
                </a:lnTo>
                <a:lnTo>
                  <a:pt x="1460334" y="466432"/>
                </a:lnTo>
                <a:close/>
              </a:path>
              <a:path w="1470025" h="471804">
                <a:moveTo>
                  <a:pt x="1469859" y="466432"/>
                </a:moveTo>
                <a:lnTo>
                  <a:pt x="1460334" y="466432"/>
                </a:lnTo>
                <a:lnTo>
                  <a:pt x="1465097" y="461670"/>
                </a:lnTo>
                <a:lnTo>
                  <a:pt x="1469859" y="461670"/>
                </a:lnTo>
                <a:lnTo>
                  <a:pt x="1469859" y="46643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53155" y="3142335"/>
            <a:ext cx="1461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静摩擦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733520" y="4745278"/>
            <a:ext cx="1656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0 &lt; 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sz="2400" spc="-5" b="1">
                <a:latin typeface="华文楷体"/>
                <a:cs typeface="华文楷体"/>
              </a:rPr>
              <a:t>≤</a:t>
            </a:r>
            <a:r>
              <a:rPr dirty="0" sz="2400" spc="-75" b="1">
                <a:latin typeface="华文楷体"/>
                <a:cs typeface="华文楷体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F</a:t>
            </a:r>
            <a:r>
              <a:rPr dirty="0" baseline="-17921" sz="2325" b="1">
                <a:latin typeface="Times New Roman"/>
                <a:cs typeface="Times New Roman"/>
              </a:rPr>
              <a:t>max</a:t>
            </a:r>
            <a:endParaRPr baseline="-17921" sz="232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6639" y="1878139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83635" y="1607819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3279" y="1831848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89359" y="1386865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3000"/>
              <a:t>课堂小结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631948" y="2065020"/>
            <a:ext cx="525780" cy="2682240"/>
          </a:xfrm>
          <a:prstGeom prst="rect">
            <a:avLst/>
          </a:prstGeom>
          <a:solidFill>
            <a:srgbClr val="8FAADC"/>
          </a:solidFill>
        </p:spPr>
        <p:txBody>
          <a:bodyPr wrap="square" lIns="0" tIns="8890" rIns="0" bIns="0" rtlCol="0" vert="horz">
            <a:spAutoFit/>
          </a:bodyPr>
          <a:lstStyle/>
          <a:p>
            <a:pPr algn="just" marL="91440" marR="121285">
              <a:lnSpc>
                <a:spcPct val="100000"/>
              </a:lnSpc>
              <a:spcBef>
                <a:spcPts val="70"/>
              </a:spcBef>
            </a:pPr>
            <a:r>
              <a:rPr dirty="0" sz="2400" spc="-5" b="1">
                <a:latin typeface="华文楷体"/>
                <a:cs typeface="华文楷体"/>
              </a:rPr>
              <a:t>三 种 常 见 作 用 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71634" y="2046808"/>
            <a:ext cx="1285049" cy="2595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49205" y="2048395"/>
            <a:ext cx="685800" cy="2512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重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  <a:p>
            <a:pPr marL="62230">
              <a:lnSpc>
                <a:spcPct val="100000"/>
              </a:lnSpc>
              <a:spcBef>
                <a:spcPts val="2590"/>
              </a:spcBef>
            </a:pPr>
            <a:r>
              <a:rPr dirty="0" sz="2400" b="1">
                <a:latin typeface="华文楷体"/>
                <a:cs typeface="华文楷体"/>
              </a:rPr>
              <a:t>弹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  <a:p>
            <a:pPr algn="just" marL="81280" marR="291465">
              <a:lnSpc>
                <a:spcPct val="100000"/>
              </a:lnSpc>
              <a:spcBef>
                <a:spcPts val="2590"/>
              </a:spcBef>
            </a:pPr>
            <a:r>
              <a:rPr dirty="0" sz="2400" spc="-5" b="1">
                <a:latin typeface="华文楷体"/>
                <a:cs typeface="华文楷体"/>
              </a:rPr>
              <a:t>摩 擦 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1235" y="2487548"/>
            <a:ext cx="63563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滑</a:t>
            </a:r>
            <a:r>
              <a:rPr dirty="0" sz="2400" spc="-5" b="1">
                <a:latin typeface="华文楷体"/>
                <a:cs typeface="华文楷体"/>
              </a:rPr>
              <a:t>动 </a:t>
            </a:r>
            <a:r>
              <a:rPr dirty="0" sz="2400" b="1">
                <a:latin typeface="华文楷体"/>
                <a:cs typeface="华文楷体"/>
              </a:rPr>
              <a:t>摩</a:t>
            </a:r>
            <a:r>
              <a:rPr dirty="0" sz="2400" spc="-5" b="1">
                <a:latin typeface="华文楷体"/>
                <a:cs typeface="华文楷体"/>
              </a:rPr>
              <a:t>擦 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3405" y="2128202"/>
            <a:ext cx="24682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方向：与物体相</a:t>
            </a:r>
            <a:r>
              <a:rPr dirty="0" sz="2400" spc="-5" b="1">
                <a:latin typeface="华文楷体"/>
                <a:cs typeface="华文楷体"/>
              </a:rPr>
              <a:t>对 </a:t>
            </a:r>
            <a:r>
              <a:rPr dirty="0" sz="2400" b="1">
                <a:latin typeface="华文楷体"/>
                <a:cs typeface="华文楷体"/>
              </a:rPr>
              <a:t>运动的方向相</a:t>
            </a:r>
            <a:r>
              <a:rPr dirty="0" sz="2400" spc="-5" b="1">
                <a:latin typeface="华文楷体"/>
                <a:cs typeface="华文楷体"/>
              </a:rPr>
              <a:t>反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1235" y="4081170"/>
            <a:ext cx="6356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静</a:t>
            </a:r>
            <a:r>
              <a:rPr dirty="0" sz="2400" spc="-5" b="1">
                <a:latin typeface="华文楷体"/>
                <a:cs typeface="华文楷体"/>
              </a:rPr>
              <a:t>摩 </a:t>
            </a:r>
            <a:r>
              <a:rPr dirty="0" sz="2400" b="1">
                <a:latin typeface="华文楷体"/>
                <a:cs typeface="华文楷体"/>
              </a:rPr>
              <a:t>擦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3437" y="3655580"/>
            <a:ext cx="24682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方向：物体相对</a:t>
            </a:r>
            <a:r>
              <a:rPr dirty="0" sz="2400" spc="-5" b="1">
                <a:latin typeface="华文楷体"/>
                <a:cs typeface="华文楷体"/>
              </a:rPr>
              <a:t>运 </a:t>
            </a:r>
            <a:r>
              <a:rPr dirty="0" sz="2400" b="1">
                <a:latin typeface="华文楷体"/>
                <a:cs typeface="华文楷体"/>
              </a:rPr>
              <a:t>动趋势的方向相</a:t>
            </a:r>
            <a:r>
              <a:rPr dirty="0" sz="2400" spc="-5" b="1">
                <a:latin typeface="华文楷体"/>
                <a:cs typeface="华文楷体"/>
              </a:rPr>
              <a:t>反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4536" y="3255594"/>
            <a:ext cx="9144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b="1">
                <a:latin typeface="Times New Roman"/>
                <a:cs typeface="Times New Roman"/>
              </a:rPr>
              <a:t>f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55030" y="3088589"/>
            <a:ext cx="2424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4445" algn="l"/>
              </a:tabLst>
            </a:pPr>
            <a:r>
              <a:rPr dirty="0" sz="2400" b="1">
                <a:latin typeface="华文楷体"/>
                <a:cs typeface="华文楷体"/>
              </a:rPr>
              <a:t>大小：</a:t>
            </a:r>
            <a:r>
              <a:rPr dirty="0" sz="2400" b="1" i="1">
                <a:latin typeface="Times New Roman"/>
                <a:cs typeface="Times New Roman"/>
              </a:rPr>
              <a:t>F	</a:t>
            </a:r>
            <a:r>
              <a:rPr dirty="0" sz="2400" spc="-5" b="1">
                <a:latin typeface="华文楷体"/>
                <a:cs typeface="华文楷体"/>
              </a:rPr>
              <a:t>＝ </a:t>
            </a:r>
            <a:r>
              <a:rPr dirty="0" sz="2400" b="1" i="1">
                <a:latin typeface="Times New Roman"/>
                <a:cs typeface="Times New Roman"/>
              </a:rPr>
              <a:t>μF</a:t>
            </a:r>
            <a:r>
              <a:rPr dirty="0" sz="2400" spc="-80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压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99659" y="5190845"/>
            <a:ext cx="3343910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5" b="1">
                <a:latin typeface="宋体"/>
                <a:cs typeface="宋体"/>
              </a:rPr>
              <a:t>（</a:t>
            </a:r>
            <a:r>
              <a:rPr dirty="0" sz="2200" spc="5" b="1" i="1">
                <a:latin typeface="Times New Roman"/>
                <a:cs typeface="Times New Roman"/>
              </a:rPr>
              <a:t>F</a:t>
            </a:r>
            <a:r>
              <a:rPr dirty="0" baseline="-17857" sz="2100" spc="7" b="1">
                <a:latin typeface="Times New Roman"/>
                <a:cs typeface="Times New Roman"/>
              </a:rPr>
              <a:t>max</a:t>
            </a:r>
            <a:r>
              <a:rPr dirty="0" sz="2200" b="1">
                <a:latin typeface="华文楷体"/>
                <a:cs typeface="华文楷体"/>
              </a:rPr>
              <a:t>略大于滑动摩擦力</a:t>
            </a:r>
            <a:r>
              <a:rPr dirty="0" sz="2200" spc="-15" b="1">
                <a:latin typeface="宋体"/>
                <a:cs typeface="宋体"/>
              </a:rPr>
              <a:t>）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55030" y="4643463"/>
            <a:ext cx="192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大小：</a:t>
            </a:r>
            <a:r>
              <a:rPr dirty="0" sz="2400" b="1">
                <a:latin typeface="Times New Roman"/>
                <a:cs typeface="Times New Roman"/>
              </a:rPr>
              <a:t>0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&lt;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F</a:t>
            </a:r>
            <a:r>
              <a:rPr dirty="0" sz="2400" spc="-5" b="1">
                <a:latin typeface="华文楷体"/>
                <a:cs typeface="华文楷体"/>
              </a:rPr>
              <a:t>≤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5595" y="4703788"/>
            <a:ext cx="591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0416" sz="3600" spc="-7" b="1" i="1">
                <a:latin typeface="Times New Roman"/>
                <a:cs typeface="Times New Roman"/>
              </a:rPr>
              <a:t>F</a:t>
            </a:r>
            <a:r>
              <a:rPr dirty="0" sz="1550" spc="5" b="1">
                <a:latin typeface="Times New Roman"/>
                <a:cs typeface="Times New Roman"/>
              </a:rPr>
              <a:t>max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84521" y="2414016"/>
            <a:ext cx="347751" cy="955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78056" y="3927335"/>
            <a:ext cx="402234" cy="970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9209" y="2975686"/>
            <a:ext cx="757580" cy="133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697226" y="2707589"/>
            <a:ext cx="6356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E5496"/>
                </a:solidFill>
                <a:latin typeface="华文楷体"/>
                <a:cs typeface="华文楷体"/>
              </a:rPr>
              <a:t>受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力 </a:t>
            </a:r>
            <a:r>
              <a:rPr dirty="0" sz="2400" b="1">
                <a:solidFill>
                  <a:srgbClr val="2E5496"/>
                </a:solidFill>
                <a:latin typeface="华文楷体"/>
                <a:cs typeface="华文楷体"/>
              </a:rPr>
              <a:t>分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627364" y="3808996"/>
            <a:ext cx="63563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E5496"/>
                </a:solidFill>
                <a:latin typeface="华文楷体"/>
                <a:cs typeface="华文楷体"/>
              </a:rPr>
              <a:t>力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与 </a:t>
            </a:r>
            <a:r>
              <a:rPr dirty="0" sz="2400" b="1">
                <a:solidFill>
                  <a:srgbClr val="2E5496"/>
                </a:solidFill>
                <a:latin typeface="华文楷体"/>
                <a:cs typeface="华文楷体"/>
              </a:rPr>
              <a:t>运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动 </a:t>
            </a:r>
            <a:r>
              <a:rPr dirty="0" sz="2400" b="1">
                <a:solidFill>
                  <a:srgbClr val="2E5496"/>
                </a:solidFill>
                <a:latin typeface="华文楷体"/>
                <a:cs typeface="华文楷体"/>
              </a:rPr>
              <a:t>的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关 </a:t>
            </a:r>
            <a:r>
              <a:rPr dirty="0" sz="2400" spc="-5" b="1">
                <a:solidFill>
                  <a:srgbClr val="2E5496"/>
                </a:solidFill>
                <a:latin typeface="华文楷体"/>
                <a:cs typeface="华文楷体"/>
              </a:rPr>
              <a:t>系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4567" y="4416615"/>
            <a:ext cx="2161540" cy="9334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35"/>
              </a:spcBef>
            </a:pPr>
            <a:r>
              <a:rPr dirty="0" sz="2800" b="1">
                <a:latin typeface="华文楷体"/>
                <a:cs typeface="华文楷体"/>
              </a:rPr>
              <a:t>小朋友相对</a:t>
            </a:r>
            <a:r>
              <a:rPr dirty="0" sz="2800" spc="-5" b="1">
                <a:latin typeface="华文楷体"/>
                <a:cs typeface="华文楷体"/>
              </a:rPr>
              <a:t>滑 </a:t>
            </a:r>
            <a:r>
              <a:rPr dirty="0" sz="2800" b="1">
                <a:latin typeface="华文楷体"/>
                <a:cs typeface="华文楷体"/>
              </a:rPr>
              <a:t>梯向</a:t>
            </a: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下</a:t>
            </a:r>
            <a:r>
              <a:rPr dirty="0" sz="2800" b="1">
                <a:latin typeface="华文楷体"/>
                <a:cs typeface="华文楷体"/>
              </a:rPr>
              <a:t>运</a:t>
            </a:r>
            <a:r>
              <a:rPr dirty="0" sz="2800" spc="-10" b="1">
                <a:latin typeface="华文楷体"/>
                <a:cs typeface="华文楷体"/>
              </a:rPr>
              <a:t>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27091" y="3842003"/>
            <a:ext cx="637540" cy="1126490"/>
          </a:xfrm>
          <a:custGeom>
            <a:avLst/>
            <a:gdLst/>
            <a:ahLst/>
            <a:cxnLst/>
            <a:rect l="l" t="t" r="r" b="b"/>
            <a:pathLst>
              <a:path w="637539" h="1126489">
                <a:moveTo>
                  <a:pt x="321714" y="877824"/>
                </a:moveTo>
                <a:lnTo>
                  <a:pt x="96012" y="877824"/>
                </a:lnTo>
                <a:lnTo>
                  <a:pt x="443484" y="0"/>
                </a:lnTo>
                <a:lnTo>
                  <a:pt x="637032" y="77724"/>
                </a:lnTo>
                <a:lnTo>
                  <a:pt x="321714" y="877824"/>
                </a:lnTo>
                <a:close/>
              </a:path>
              <a:path w="637539" h="1126489">
                <a:moveTo>
                  <a:pt x="111252" y="1126236"/>
                </a:moveTo>
                <a:lnTo>
                  <a:pt x="0" y="839724"/>
                </a:lnTo>
                <a:lnTo>
                  <a:pt x="96012" y="877824"/>
                </a:lnTo>
                <a:lnTo>
                  <a:pt x="321714" y="877824"/>
                </a:lnTo>
                <a:lnTo>
                  <a:pt x="291084" y="955548"/>
                </a:lnTo>
                <a:lnTo>
                  <a:pt x="387096" y="993648"/>
                </a:lnTo>
                <a:lnTo>
                  <a:pt x="111252" y="112623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5674" y="3834345"/>
            <a:ext cx="657225" cy="1143635"/>
          </a:xfrm>
          <a:custGeom>
            <a:avLst/>
            <a:gdLst/>
            <a:ahLst/>
            <a:cxnLst/>
            <a:rect l="l" t="t" r="r" b="b"/>
            <a:pathLst>
              <a:path w="657225" h="1143635">
                <a:moveTo>
                  <a:pt x="115817" y="883856"/>
                </a:moveTo>
                <a:lnTo>
                  <a:pt x="102158" y="883856"/>
                </a:lnTo>
                <a:lnTo>
                  <a:pt x="110401" y="880287"/>
                </a:lnTo>
                <a:lnTo>
                  <a:pt x="104489" y="877953"/>
                </a:lnTo>
                <a:lnTo>
                  <a:pt x="451142" y="0"/>
                </a:lnTo>
                <a:lnTo>
                  <a:pt x="477904" y="10566"/>
                </a:lnTo>
                <a:lnTo>
                  <a:pt x="460629" y="10566"/>
                </a:lnTo>
                <a:lnTo>
                  <a:pt x="452386" y="14147"/>
                </a:lnTo>
                <a:lnTo>
                  <a:pt x="458293" y="16480"/>
                </a:lnTo>
                <a:lnTo>
                  <a:pt x="115817" y="883856"/>
                </a:lnTo>
                <a:close/>
              </a:path>
              <a:path w="657225" h="1143635">
                <a:moveTo>
                  <a:pt x="458293" y="16480"/>
                </a:moveTo>
                <a:lnTo>
                  <a:pt x="452386" y="14147"/>
                </a:lnTo>
                <a:lnTo>
                  <a:pt x="460629" y="10566"/>
                </a:lnTo>
                <a:lnTo>
                  <a:pt x="458293" y="16480"/>
                </a:lnTo>
                <a:close/>
              </a:path>
              <a:path w="657225" h="1143635">
                <a:moveTo>
                  <a:pt x="640311" y="88347"/>
                </a:moveTo>
                <a:lnTo>
                  <a:pt x="458293" y="16480"/>
                </a:lnTo>
                <a:lnTo>
                  <a:pt x="460629" y="10566"/>
                </a:lnTo>
                <a:lnTo>
                  <a:pt x="477904" y="10566"/>
                </a:lnTo>
                <a:lnTo>
                  <a:pt x="656780" y="81191"/>
                </a:lnTo>
                <a:lnTo>
                  <a:pt x="656289" y="82435"/>
                </a:lnTo>
                <a:lnTo>
                  <a:pt x="642645" y="82435"/>
                </a:lnTo>
                <a:lnTo>
                  <a:pt x="640311" y="88347"/>
                </a:lnTo>
                <a:close/>
              </a:path>
              <a:path w="657225" h="1143635">
                <a:moveTo>
                  <a:pt x="646214" y="90678"/>
                </a:moveTo>
                <a:lnTo>
                  <a:pt x="640311" y="88347"/>
                </a:lnTo>
                <a:lnTo>
                  <a:pt x="642645" y="82435"/>
                </a:lnTo>
                <a:lnTo>
                  <a:pt x="646214" y="90678"/>
                </a:lnTo>
                <a:close/>
              </a:path>
              <a:path w="657225" h="1143635">
                <a:moveTo>
                  <a:pt x="653034" y="90678"/>
                </a:moveTo>
                <a:lnTo>
                  <a:pt x="646214" y="90678"/>
                </a:lnTo>
                <a:lnTo>
                  <a:pt x="642645" y="82435"/>
                </a:lnTo>
                <a:lnTo>
                  <a:pt x="656289" y="82435"/>
                </a:lnTo>
                <a:lnTo>
                  <a:pt x="653034" y="90678"/>
                </a:lnTo>
                <a:close/>
              </a:path>
              <a:path w="657225" h="1143635">
                <a:moveTo>
                  <a:pt x="382986" y="1001565"/>
                </a:moveTo>
                <a:lnTo>
                  <a:pt x="293662" y="966292"/>
                </a:lnTo>
                <a:lnTo>
                  <a:pt x="640311" y="88347"/>
                </a:lnTo>
                <a:lnTo>
                  <a:pt x="646214" y="90678"/>
                </a:lnTo>
                <a:lnTo>
                  <a:pt x="653034" y="90678"/>
                </a:lnTo>
                <a:lnTo>
                  <a:pt x="311059" y="956818"/>
                </a:lnTo>
                <a:lnTo>
                  <a:pt x="304228" y="956818"/>
                </a:lnTo>
                <a:lnTo>
                  <a:pt x="307809" y="965047"/>
                </a:lnTo>
                <a:lnTo>
                  <a:pt x="325073" y="965047"/>
                </a:lnTo>
                <a:lnTo>
                  <a:pt x="401601" y="995260"/>
                </a:lnTo>
                <a:lnTo>
                  <a:pt x="396049" y="995260"/>
                </a:lnTo>
                <a:lnTo>
                  <a:pt x="382986" y="1001565"/>
                </a:lnTo>
                <a:close/>
              </a:path>
              <a:path w="657225" h="1143635">
                <a:moveTo>
                  <a:pt x="118592" y="1143266"/>
                </a:moveTo>
                <a:lnTo>
                  <a:pt x="0" y="836688"/>
                </a:lnTo>
                <a:lnTo>
                  <a:pt x="22639" y="845629"/>
                </a:lnTo>
                <a:lnTo>
                  <a:pt x="17081" y="845629"/>
                </a:lnTo>
                <a:lnTo>
                  <a:pt x="8826" y="853833"/>
                </a:lnTo>
                <a:lnTo>
                  <a:pt x="22314" y="859158"/>
                </a:lnTo>
                <a:lnTo>
                  <a:pt x="125472" y="1125844"/>
                </a:lnTo>
                <a:lnTo>
                  <a:pt x="119265" y="1128839"/>
                </a:lnTo>
                <a:lnTo>
                  <a:pt x="127952" y="1132255"/>
                </a:lnTo>
                <a:lnTo>
                  <a:pt x="141409" y="1132255"/>
                </a:lnTo>
                <a:lnTo>
                  <a:pt x="118592" y="1143266"/>
                </a:lnTo>
                <a:close/>
              </a:path>
              <a:path w="657225" h="1143635">
                <a:moveTo>
                  <a:pt x="22314" y="859158"/>
                </a:moveTo>
                <a:lnTo>
                  <a:pt x="8826" y="853833"/>
                </a:lnTo>
                <a:lnTo>
                  <a:pt x="17081" y="845629"/>
                </a:lnTo>
                <a:lnTo>
                  <a:pt x="22314" y="859158"/>
                </a:lnTo>
                <a:close/>
              </a:path>
              <a:path w="657225" h="1143635">
                <a:moveTo>
                  <a:pt x="111645" y="894422"/>
                </a:moveTo>
                <a:lnTo>
                  <a:pt x="22314" y="859158"/>
                </a:lnTo>
                <a:lnTo>
                  <a:pt x="17081" y="845629"/>
                </a:lnTo>
                <a:lnTo>
                  <a:pt x="22639" y="845629"/>
                </a:lnTo>
                <a:lnTo>
                  <a:pt x="104489" y="877953"/>
                </a:lnTo>
                <a:lnTo>
                  <a:pt x="102158" y="883856"/>
                </a:lnTo>
                <a:lnTo>
                  <a:pt x="115817" y="883856"/>
                </a:lnTo>
                <a:lnTo>
                  <a:pt x="111645" y="894422"/>
                </a:lnTo>
                <a:close/>
              </a:path>
              <a:path w="657225" h="1143635">
                <a:moveTo>
                  <a:pt x="102158" y="883856"/>
                </a:moveTo>
                <a:lnTo>
                  <a:pt x="104489" y="877953"/>
                </a:lnTo>
                <a:lnTo>
                  <a:pt x="110401" y="880287"/>
                </a:lnTo>
                <a:lnTo>
                  <a:pt x="102158" y="883856"/>
                </a:lnTo>
                <a:close/>
              </a:path>
              <a:path w="657225" h="1143635">
                <a:moveTo>
                  <a:pt x="307809" y="965047"/>
                </a:moveTo>
                <a:lnTo>
                  <a:pt x="304228" y="956818"/>
                </a:lnTo>
                <a:lnTo>
                  <a:pt x="310138" y="959151"/>
                </a:lnTo>
                <a:lnTo>
                  <a:pt x="307809" y="965047"/>
                </a:lnTo>
                <a:close/>
              </a:path>
              <a:path w="657225" h="1143635">
                <a:moveTo>
                  <a:pt x="310138" y="959151"/>
                </a:moveTo>
                <a:lnTo>
                  <a:pt x="304228" y="956818"/>
                </a:lnTo>
                <a:lnTo>
                  <a:pt x="311059" y="956818"/>
                </a:lnTo>
                <a:lnTo>
                  <a:pt x="310138" y="959151"/>
                </a:lnTo>
                <a:close/>
              </a:path>
              <a:path w="657225" h="1143635">
                <a:moveTo>
                  <a:pt x="325073" y="965047"/>
                </a:moveTo>
                <a:lnTo>
                  <a:pt x="307809" y="965047"/>
                </a:lnTo>
                <a:lnTo>
                  <a:pt x="310138" y="959151"/>
                </a:lnTo>
                <a:lnTo>
                  <a:pt x="325073" y="965047"/>
                </a:lnTo>
                <a:close/>
              </a:path>
              <a:path w="657225" h="1143635">
                <a:moveTo>
                  <a:pt x="396481" y="1006894"/>
                </a:moveTo>
                <a:lnTo>
                  <a:pt x="382986" y="1001565"/>
                </a:lnTo>
                <a:lnTo>
                  <a:pt x="396049" y="995260"/>
                </a:lnTo>
                <a:lnTo>
                  <a:pt x="396481" y="1006894"/>
                </a:lnTo>
                <a:close/>
              </a:path>
              <a:path w="657225" h="1143635">
                <a:moveTo>
                  <a:pt x="401181" y="1006894"/>
                </a:moveTo>
                <a:lnTo>
                  <a:pt x="396481" y="1006894"/>
                </a:lnTo>
                <a:lnTo>
                  <a:pt x="396049" y="995260"/>
                </a:lnTo>
                <a:lnTo>
                  <a:pt x="401601" y="995260"/>
                </a:lnTo>
                <a:lnTo>
                  <a:pt x="414629" y="1000404"/>
                </a:lnTo>
                <a:lnTo>
                  <a:pt x="401181" y="1006894"/>
                </a:lnTo>
                <a:close/>
              </a:path>
              <a:path w="657225" h="1143635">
                <a:moveTo>
                  <a:pt x="141409" y="1132255"/>
                </a:moveTo>
                <a:lnTo>
                  <a:pt x="127952" y="1132255"/>
                </a:lnTo>
                <a:lnTo>
                  <a:pt x="125472" y="1125844"/>
                </a:lnTo>
                <a:lnTo>
                  <a:pt x="382986" y="1001565"/>
                </a:lnTo>
                <a:lnTo>
                  <a:pt x="396481" y="1006894"/>
                </a:lnTo>
                <a:lnTo>
                  <a:pt x="401181" y="1006894"/>
                </a:lnTo>
                <a:lnTo>
                  <a:pt x="141409" y="1132255"/>
                </a:lnTo>
                <a:close/>
              </a:path>
              <a:path w="657225" h="1143635">
                <a:moveTo>
                  <a:pt x="127952" y="1132255"/>
                </a:moveTo>
                <a:lnTo>
                  <a:pt x="119265" y="1128839"/>
                </a:lnTo>
                <a:lnTo>
                  <a:pt x="125472" y="1125844"/>
                </a:lnTo>
                <a:lnTo>
                  <a:pt x="127952" y="113225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9663" y="2279180"/>
            <a:ext cx="794385" cy="1462405"/>
          </a:xfrm>
          <a:custGeom>
            <a:avLst/>
            <a:gdLst/>
            <a:ahLst/>
            <a:cxnLst/>
            <a:rect l="l" t="t" r="r" b="b"/>
            <a:pathLst>
              <a:path w="794385" h="1462404">
                <a:moveTo>
                  <a:pt x="688412" y="138036"/>
                </a:moveTo>
                <a:lnTo>
                  <a:pt x="637933" y="111239"/>
                </a:lnTo>
                <a:lnTo>
                  <a:pt x="794029" y="0"/>
                </a:lnTo>
                <a:lnTo>
                  <a:pt x="791592" y="100177"/>
                </a:lnTo>
                <a:lnTo>
                  <a:pt x="708507" y="100177"/>
                </a:lnTo>
                <a:lnTo>
                  <a:pt x="688412" y="138036"/>
                </a:lnTo>
                <a:close/>
              </a:path>
              <a:path w="794385" h="1462404">
                <a:moveTo>
                  <a:pt x="738893" y="164835"/>
                </a:moveTo>
                <a:lnTo>
                  <a:pt x="688412" y="138036"/>
                </a:lnTo>
                <a:lnTo>
                  <a:pt x="708507" y="100177"/>
                </a:lnTo>
                <a:lnTo>
                  <a:pt x="758990" y="126974"/>
                </a:lnTo>
                <a:lnTo>
                  <a:pt x="738893" y="164835"/>
                </a:lnTo>
                <a:close/>
              </a:path>
              <a:path w="794385" h="1462404">
                <a:moveTo>
                  <a:pt x="789368" y="191630"/>
                </a:moveTo>
                <a:lnTo>
                  <a:pt x="738893" y="164835"/>
                </a:lnTo>
                <a:lnTo>
                  <a:pt x="758990" y="126974"/>
                </a:lnTo>
                <a:lnTo>
                  <a:pt x="708507" y="100177"/>
                </a:lnTo>
                <a:lnTo>
                  <a:pt x="791592" y="100177"/>
                </a:lnTo>
                <a:lnTo>
                  <a:pt x="789368" y="191630"/>
                </a:lnTo>
                <a:close/>
              </a:path>
              <a:path w="794385" h="1462404">
                <a:moveTo>
                  <a:pt x="50482" y="1461782"/>
                </a:moveTo>
                <a:lnTo>
                  <a:pt x="0" y="1434985"/>
                </a:lnTo>
                <a:lnTo>
                  <a:pt x="688412" y="138036"/>
                </a:lnTo>
                <a:lnTo>
                  <a:pt x="738893" y="164835"/>
                </a:lnTo>
                <a:lnTo>
                  <a:pt x="50482" y="14617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68822" y="1568538"/>
            <a:ext cx="3619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81555">
              <a:lnSpc>
                <a:spcPct val="100000"/>
              </a:lnSpc>
              <a:spcBef>
                <a:spcPts val="105"/>
              </a:spcBef>
            </a:pPr>
            <a:r>
              <a:rPr dirty="0"/>
              <a:t>沿滑梯向</a:t>
            </a:r>
            <a:r>
              <a:rPr dirty="0" sz="3200">
                <a:solidFill>
                  <a:srgbClr val="FF0000"/>
                </a:solidFill>
              </a:rPr>
              <a:t>上</a:t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5164" y="1478280"/>
            <a:ext cx="6544056" cy="3726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5454" y="4615484"/>
            <a:ext cx="1618615" cy="171450"/>
          </a:xfrm>
          <a:custGeom>
            <a:avLst/>
            <a:gdLst/>
            <a:ahLst/>
            <a:cxnLst/>
            <a:rect l="l" t="t" r="r" b="b"/>
            <a:pathLst>
              <a:path w="1618614" h="171450">
                <a:moveTo>
                  <a:pt x="171145" y="171450"/>
                </a:moveTo>
                <a:lnTo>
                  <a:pt x="0" y="85115"/>
                </a:lnTo>
                <a:lnTo>
                  <a:pt x="171754" y="0"/>
                </a:lnTo>
                <a:lnTo>
                  <a:pt x="171552" y="56997"/>
                </a:lnTo>
                <a:lnTo>
                  <a:pt x="128689" y="56997"/>
                </a:lnTo>
                <a:lnTo>
                  <a:pt x="128485" y="114147"/>
                </a:lnTo>
                <a:lnTo>
                  <a:pt x="171348" y="114300"/>
                </a:lnTo>
                <a:lnTo>
                  <a:pt x="171145" y="171450"/>
                </a:lnTo>
                <a:close/>
              </a:path>
              <a:path w="1618614" h="171450">
                <a:moveTo>
                  <a:pt x="171348" y="114300"/>
                </a:moveTo>
                <a:lnTo>
                  <a:pt x="128485" y="114147"/>
                </a:lnTo>
                <a:lnTo>
                  <a:pt x="128689" y="56997"/>
                </a:lnTo>
                <a:lnTo>
                  <a:pt x="171551" y="57150"/>
                </a:lnTo>
                <a:lnTo>
                  <a:pt x="171348" y="114300"/>
                </a:lnTo>
                <a:close/>
              </a:path>
              <a:path w="1618614" h="171450">
                <a:moveTo>
                  <a:pt x="171551" y="57150"/>
                </a:moveTo>
                <a:lnTo>
                  <a:pt x="128689" y="56997"/>
                </a:lnTo>
                <a:lnTo>
                  <a:pt x="171552" y="56997"/>
                </a:lnTo>
                <a:lnTo>
                  <a:pt x="171551" y="57150"/>
                </a:lnTo>
                <a:close/>
              </a:path>
              <a:path w="1618614" h="171450">
                <a:moveTo>
                  <a:pt x="1618132" y="119468"/>
                </a:moveTo>
                <a:lnTo>
                  <a:pt x="171348" y="114300"/>
                </a:lnTo>
                <a:lnTo>
                  <a:pt x="171551" y="57150"/>
                </a:lnTo>
                <a:lnTo>
                  <a:pt x="1618335" y="62318"/>
                </a:lnTo>
                <a:lnTo>
                  <a:pt x="1618132" y="1194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55440" y="3884752"/>
            <a:ext cx="3941445" cy="18980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左</a:t>
            </a:r>
            <a:endParaRPr sz="3200">
              <a:latin typeface="华文楷体"/>
              <a:cs typeface="华文楷体"/>
            </a:endParaRPr>
          </a:p>
          <a:p>
            <a:pPr marL="316230">
              <a:lnSpc>
                <a:spcPct val="100000"/>
              </a:lnSpc>
              <a:spcBef>
                <a:spcPts val="640"/>
              </a:spcBef>
            </a:pPr>
            <a:r>
              <a:rPr dirty="0" sz="2800" b="1">
                <a:latin typeface="华文楷体"/>
                <a:cs typeface="华文楷体"/>
              </a:rPr>
              <a:t>水瓶相对纸条向</a:t>
            </a: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右</a:t>
            </a:r>
            <a:r>
              <a:rPr dirty="0" sz="2800" b="1">
                <a:latin typeface="华文楷体"/>
                <a:cs typeface="华文楷体"/>
              </a:rPr>
              <a:t>运</a:t>
            </a:r>
            <a:r>
              <a:rPr dirty="0" sz="2800" spc="-10" b="1">
                <a:latin typeface="华文楷体"/>
                <a:cs typeface="华文楷体"/>
              </a:rPr>
              <a:t>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288" y="3921252"/>
            <a:ext cx="1169035" cy="417830"/>
          </a:xfrm>
          <a:custGeom>
            <a:avLst/>
            <a:gdLst/>
            <a:ahLst/>
            <a:cxnLst/>
            <a:rect l="l" t="t" r="r" b="b"/>
            <a:pathLst>
              <a:path w="1169034" h="417829">
                <a:moveTo>
                  <a:pt x="943355" y="417575"/>
                </a:moveTo>
                <a:lnTo>
                  <a:pt x="943355" y="312420"/>
                </a:lnTo>
                <a:lnTo>
                  <a:pt x="0" y="312420"/>
                </a:lnTo>
                <a:lnTo>
                  <a:pt x="0" y="105156"/>
                </a:lnTo>
                <a:lnTo>
                  <a:pt x="943355" y="105156"/>
                </a:lnTo>
                <a:lnTo>
                  <a:pt x="943355" y="0"/>
                </a:lnTo>
                <a:lnTo>
                  <a:pt x="1168907" y="208787"/>
                </a:lnTo>
                <a:lnTo>
                  <a:pt x="943355" y="4175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9734" y="3907244"/>
            <a:ext cx="1185545" cy="445770"/>
          </a:xfrm>
          <a:custGeom>
            <a:avLst/>
            <a:gdLst/>
            <a:ahLst/>
            <a:cxnLst/>
            <a:rect l="l" t="t" r="r" b="b"/>
            <a:pathLst>
              <a:path w="1185545" h="445770">
                <a:moveTo>
                  <a:pt x="943902" y="118694"/>
                </a:moveTo>
                <a:lnTo>
                  <a:pt x="943902" y="0"/>
                </a:lnTo>
                <a:lnTo>
                  <a:pt x="959623" y="14503"/>
                </a:lnTo>
                <a:lnTo>
                  <a:pt x="956602" y="14503"/>
                </a:lnTo>
                <a:lnTo>
                  <a:pt x="945946" y="19164"/>
                </a:lnTo>
                <a:lnTo>
                  <a:pt x="956602" y="28994"/>
                </a:lnTo>
                <a:lnTo>
                  <a:pt x="956602" y="112344"/>
                </a:lnTo>
                <a:lnTo>
                  <a:pt x="950252" y="112344"/>
                </a:lnTo>
                <a:lnTo>
                  <a:pt x="943902" y="118694"/>
                </a:lnTo>
                <a:close/>
              </a:path>
              <a:path w="1185545" h="445770">
                <a:moveTo>
                  <a:pt x="956602" y="28994"/>
                </a:moveTo>
                <a:lnTo>
                  <a:pt x="945946" y="19164"/>
                </a:lnTo>
                <a:lnTo>
                  <a:pt x="956602" y="14503"/>
                </a:lnTo>
                <a:lnTo>
                  <a:pt x="956602" y="28994"/>
                </a:lnTo>
                <a:close/>
              </a:path>
              <a:path w="1185545" h="445770">
                <a:moveTo>
                  <a:pt x="1166769" y="222891"/>
                </a:moveTo>
                <a:lnTo>
                  <a:pt x="956602" y="28994"/>
                </a:lnTo>
                <a:lnTo>
                  <a:pt x="956602" y="14503"/>
                </a:lnTo>
                <a:lnTo>
                  <a:pt x="959623" y="14503"/>
                </a:lnTo>
                <a:lnTo>
                  <a:pt x="1180454" y="218224"/>
                </a:lnTo>
                <a:lnTo>
                  <a:pt x="1171828" y="218224"/>
                </a:lnTo>
                <a:lnTo>
                  <a:pt x="1166769" y="222891"/>
                </a:lnTo>
                <a:close/>
              </a:path>
              <a:path w="1185545" h="445770">
                <a:moveTo>
                  <a:pt x="943902" y="333438"/>
                </a:moveTo>
                <a:lnTo>
                  <a:pt x="0" y="333438"/>
                </a:lnTo>
                <a:lnTo>
                  <a:pt x="0" y="112344"/>
                </a:lnTo>
                <a:lnTo>
                  <a:pt x="943902" y="112344"/>
                </a:lnTo>
                <a:lnTo>
                  <a:pt x="943902" y="118694"/>
                </a:lnTo>
                <a:lnTo>
                  <a:pt x="12700" y="118694"/>
                </a:lnTo>
                <a:lnTo>
                  <a:pt x="6350" y="125044"/>
                </a:lnTo>
                <a:lnTo>
                  <a:pt x="12700" y="125044"/>
                </a:lnTo>
                <a:lnTo>
                  <a:pt x="12700" y="320738"/>
                </a:lnTo>
                <a:lnTo>
                  <a:pt x="6350" y="320738"/>
                </a:lnTo>
                <a:lnTo>
                  <a:pt x="12700" y="327088"/>
                </a:lnTo>
                <a:lnTo>
                  <a:pt x="943902" y="327088"/>
                </a:lnTo>
                <a:lnTo>
                  <a:pt x="943902" y="333438"/>
                </a:lnTo>
                <a:close/>
              </a:path>
              <a:path w="1185545" h="445770">
                <a:moveTo>
                  <a:pt x="956602" y="125044"/>
                </a:moveTo>
                <a:lnTo>
                  <a:pt x="12700" y="125044"/>
                </a:lnTo>
                <a:lnTo>
                  <a:pt x="12700" y="118694"/>
                </a:lnTo>
                <a:lnTo>
                  <a:pt x="943902" y="118694"/>
                </a:lnTo>
                <a:lnTo>
                  <a:pt x="950252" y="112344"/>
                </a:lnTo>
                <a:lnTo>
                  <a:pt x="956602" y="112344"/>
                </a:lnTo>
                <a:lnTo>
                  <a:pt x="956602" y="125044"/>
                </a:lnTo>
                <a:close/>
              </a:path>
              <a:path w="1185545" h="445770">
                <a:moveTo>
                  <a:pt x="12700" y="125044"/>
                </a:moveTo>
                <a:lnTo>
                  <a:pt x="6350" y="125044"/>
                </a:lnTo>
                <a:lnTo>
                  <a:pt x="12700" y="118694"/>
                </a:lnTo>
                <a:lnTo>
                  <a:pt x="12700" y="125044"/>
                </a:lnTo>
                <a:close/>
              </a:path>
              <a:path w="1185545" h="445770">
                <a:moveTo>
                  <a:pt x="1171828" y="227558"/>
                </a:moveTo>
                <a:lnTo>
                  <a:pt x="1166769" y="222891"/>
                </a:lnTo>
                <a:lnTo>
                  <a:pt x="1171828" y="218224"/>
                </a:lnTo>
                <a:lnTo>
                  <a:pt x="1171828" y="227558"/>
                </a:lnTo>
                <a:close/>
              </a:path>
              <a:path w="1185545" h="445770">
                <a:moveTo>
                  <a:pt x="1180440" y="227558"/>
                </a:moveTo>
                <a:lnTo>
                  <a:pt x="1171828" y="227558"/>
                </a:lnTo>
                <a:lnTo>
                  <a:pt x="1171828" y="218224"/>
                </a:lnTo>
                <a:lnTo>
                  <a:pt x="1180454" y="218224"/>
                </a:lnTo>
                <a:lnTo>
                  <a:pt x="1185506" y="222885"/>
                </a:lnTo>
                <a:lnTo>
                  <a:pt x="1180440" y="227558"/>
                </a:lnTo>
                <a:close/>
              </a:path>
              <a:path w="1185545" h="445770">
                <a:moveTo>
                  <a:pt x="959609" y="431279"/>
                </a:moveTo>
                <a:lnTo>
                  <a:pt x="956602" y="431279"/>
                </a:lnTo>
                <a:lnTo>
                  <a:pt x="956602" y="416775"/>
                </a:lnTo>
                <a:lnTo>
                  <a:pt x="1166769" y="222891"/>
                </a:lnTo>
                <a:lnTo>
                  <a:pt x="1171828" y="227558"/>
                </a:lnTo>
                <a:lnTo>
                  <a:pt x="1180440" y="227558"/>
                </a:lnTo>
                <a:lnTo>
                  <a:pt x="959609" y="431279"/>
                </a:lnTo>
                <a:close/>
              </a:path>
              <a:path w="1185545" h="445770">
                <a:moveTo>
                  <a:pt x="12700" y="327088"/>
                </a:moveTo>
                <a:lnTo>
                  <a:pt x="6350" y="320738"/>
                </a:lnTo>
                <a:lnTo>
                  <a:pt x="12700" y="320738"/>
                </a:lnTo>
                <a:lnTo>
                  <a:pt x="12700" y="327088"/>
                </a:lnTo>
                <a:close/>
              </a:path>
              <a:path w="1185545" h="445770">
                <a:moveTo>
                  <a:pt x="956602" y="333438"/>
                </a:moveTo>
                <a:lnTo>
                  <a:pt x="950252" y="333438"/>
                </a:lnTo>
                <a:lnTo>
                  <a:pt x="943902" y="327088"/>
                </a:lnTo>
                <a:lnTo>
                  <a:pt x="12700" y="327088"/>
                </a:lnTo>
                <a:lnTo>
                  <a:pt x="12700" y="320738"/>
                </a:lnTo>
                <a:lnTo>
                  <a:pt x="956602" y="320738"/>
                </a:lnTo>
                <a:lnTo>
                  <a:pt x="956602" y="333438"/>
                </a:lnTo>
                <a:close/>
              </a:path>
              <a:path w="1185545" h="445770">
                <a:moveTo>
                  <a:pt x="943902" y="445770"/>
                </a:moveTo>
                <a:lnTo>
                  <a:pt x="943902" y="327088"/>
                </a:lnTo>
                <a:lnTo>
                  <a:pt x="950252" y="333438"/>
                </a:lnTo>
                <a:lnTo>
                  <a:pt x="956602" y="333438"/>
                </a:lnTo>
                <a:lnTo>
                  <a:pt x="956602" y="416775"/>
                </a:lnTo>
                <a:lnTo>
                  <a:pt x="945946" y="426605"/>
                </a:lnTo>
                <a:lnTo>
                  <a:pt x="956602" y="431279"/>
                </a:lnTo>
                <a:lnTo>
                  <a:pt x="959609" y="431279"/>
                </a:lnTo>
                <a:lnTo>
                  <a:pt x="943902" y="445770"/>
                </a:lnTo>
                <a:close/>
              </a:path>
              <a:path w="1185545" h="445770">
                <a:moveTo>
                  <a:pt x="956602" y="431279"/>
                </a:moveTo>
                <a:lnTo>
                  <a:pt x="945946" y="426605"/>
                </a:lnTo>
                <a:lnTo>
                  <a:pt x="956602" y="416775"/>
                </a:lnTo>
                <a:lnTo>
                  <a:pt x="956602" y="431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903" y="5059679"/>
            <a:ext cx="363727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b="1">
                <a:latin typeface="华文楷体"/>
                <a:cs typeface="华文楷体"/>
              </a:rPr>
              <a:t>木块相对木板向</a:t>
            </a: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左</a:t>
            </a:r>
            <a:r>
              <a:rPr dirty="0" sz="2800" b="1">
                <a:latin typeface="华文楷体"/>
                <a:cs typeface="华文楷体"/>
              </a:rPr>
              <a:t>运</a:t>
            </a:r>
            <a:r>
              <a:rPr dirty="0" sz="2800" spc="-10" b="1">
                <a:latin typeface="华文楷体"/>
                <a:cs typeface="华文楷体"/>
              </a:rPr>
              <a:t>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95245" y="3876658"/>
            <a:ext cx="407034" cy="529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800"/>
              </a:lnSpc>
            </a:pPr>
            <a:r>
              <a:rPr dirty="0" sz="3200" b="1">
                <a:solidFill>
                  <a:srgbClr val="FF0000"/>
                </a:solidFill>
                <a:latin typeface="华文楷体"/>
                <a:cs typeface="华文楷体"/>
              </a:rPr>
              <a:t>右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46120" y="1524000"/>
            <a:ext cx="5937504" cy="3444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93050" y="3715448"/>
            <a:ext cx="1715135" cy="171450"/>
          </a:xfrm>
          <a:custGeom>
            <a:avLst/>
            <a:gdLst/>
            <a:ahLst/>
            <a:cxnLst/>
            <a:rect l="l" t="t" r="r" b="b"/>
            <a:pathLst>
              <a:path w="1715134" h="171450">
                <a:moveTo>
                  <a:pt x="1544205" y="171424"/>
                </a:moveTo>
                <a:lnTo>
                  <a:pt x="1543498" y="114281"/>
                </a:lnTo>
                <a:lnTo>
                  <a:pt x="1586357" y="113753"/>
                </a:lnTo>
                <a:lnTo>
                  <a:pt x="1585658" y="56616"/>
                </a:lnTo>
                <a:lnTo>
                  <a:pt x="1542785" y="56616"/>
                </a:lnTo>
                <a:lnTo>
                  <a:pt x="1542084" y="0"/>
                </a:lnTo>
                <a:lnTo>
                  <a:pt x="1658904" y="56616"/>
                </a:lnTo>
                <a:lnTo>
                  <a:pt x="1585658" y="56616"/>
                </a:lnTo>
                <a:lnTo>
                  <a:pt x="1542791" y="57143"/>
                </a:lnTo>
                <a:lnTo>
                  <a:pt x="1659992" y="57143"/>
                </a:lnTo>
                <a:lnTo>
                  <a:pt x="1714588" y="83604"/>
                </a:lnTo>
                <a:lnTo>
                  <a:pt x="1544205" y="171424"/>
                </a:lnTo>
                <a:close/>
              </a:path>
              <a:path w="1715134" h="171450">
                <a:moveTo>
                  <a:pt x="1543498" y="114281"/>
                </a:moveTo>
                <a:lnTo>
                  <a:pt x="1542791" y="57143"/>
                </a:lnTo>
                <a:lnTo>
                  <a:pt x="1585658" y="56616"/>
                </a:lnTo>
                <a:lnTo>
                  <a:pt x="1586357" y="113753"/>
                </a:lnTo>
                <a:lnTo>
                  <a:pt x="1543498" y="114281"/>
                </a:lnTo>
                <a:close/>
              </a:path>
              <a:path w="1715134" h="171450">
                <a:moveTo>
                  <a:pt x="711" y="133261"/>
                </a:moveTo>
                <a:lnTo>
                  <a:pt x="0" y="76123"/>
                </a:lnTo>
                <a:lnTo>
                  <a:pt x="1542791" y="57143"/>
                </a:lnTo>
                <a:lnTo>
                  <a:pt x="1543498" y="114281"/>
                </a:lnTo>
                <a:lnTo>
                  <a:pt x="711" y="13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4440" y="4166615"/>
            <a:ext cx="1170940" cy="416559"/>
          </a:xfrm>
          <a:custGeom>
            <a:avLst/>
            <a:gdLst/>
            <a:ahLst/>
            <a:cxnLst/>
            <a:rect l="l" t="t" r="r" b="b"/>
            <a:pathLst>
              <a:path w="1170939" h="416560">
                <a:moveTo>
                  <a:pt x="225551" y="416051"/>
                </a:moveTo>
                <a:lnTo>
                  <a:pt x="0" y="208787"/>
                </a:lnTo>
                <a:lnTo>
                  <a:pt x="225551" y="0"/>
                </a:lnTo>
                <a:lnTo>
                  <a:pt x="225551" y="103632"/>
                </a:lnTo>
                <a:lnTo>
                  <a:pt x="1170432" y="103632"/>
                </a:lnTo>
                <a:lnTo>
                  <a:pt x="1170432" y="312420"/>
                </a:lnTo>
                <a:lnTo>
                  <a:pt x="225551" y="312420"/>
                </a:lnTo>
                <a:lnTo>
                  <a:pt x="225551" y="4160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35181" y="4152023"/>
            <a:ext cx="1185545" cy="446405"/>
          </a:xfrm>
          <a:custGeom>
            <a:avLst/>
            <a:gdLst/>
            <a:ahLst/>
            <a:cxnLst/>
            <a:rect l="l" t="t" r="r" b="b"/>
            <a:pathLst>
              <a:path w="1185545" h="446404">
                <a:moveTo>
                  <a:pt x="241604" y="445782"/>
                </a:moveTo>
                <a:lnTo>
                  <a:pt x="0" y="222897"/>
                </a:lnTo>
                <a:lnTo>
                  <a:pt x="241604" y="0"/>
                </a:lnTo>
                <a:lnTo>
                  <a:pt x="241604" y="14503"/>
                </a:lnTo>
                <a:lnTo>
                  <a:pt x="228904" y="14503"/>
                </a:lnTo>
                <a:lnTo>
                  <a:pt x="228904" y="28994"/>
                </a:lnTo>
                <a:lnTo>
                  <a:pt x="23795" y="218224"/>
                </a:lnTo>
                <a:lnTo>
                  <a:pt x="13677" y="218224"/>
                </a:lnTo>
                <a:lnTo>
                  <a:pt x="13677" y="227558"/>
                </a:lnTo>
                <a:lnTo>
                  <a:pt x="23795" y="227558"/>
                </a:lnTo>
                <a:lnTo>
                  <a:pt x="228904" y="416788"/>
                </a:lnTo>
                <a:lnTo>
                  <a:pt x="228904" y="431279"/>
                </a:lnTo>
                <a:lnTo>
                  <a:pt x="241604" y="431279"/>
                </a:lnTo>
                <a:lnTo>
                  <a:pt x="241604" y="445782"/>
                </a:lnTo>
                <a:close/>
              </a:path>
              <a:path w="1185545" h="446404">
                <a:moveTo>
                  <a:pt x="228904" y="28994"/>
                </a:moveTo>
                <a:lnTo>
                  <a:pt x="228904" y="14503"/>
                </a:lnTo>
                <a:lnTo>
                  <a:pt x="239560" y="19164"/>
                </a:lnTo>
                <a:lnTo>
                  <a:pt x="228904" y="28994"/>
                </a:lnTo>
                <a:close/>
              </a:path>
              <a:path w="1185545" h="446404">
                <a:moveTo>
                  <a:pt x="1172806" y="125044"/>
                </a:moveTo>
                <a:lnTo>
                  <a:pt x="228904" y="125044"/>
                </a:lnTo>
                <a:lnTo>
                  <a:pt x="228904" y="28994"/>
                </a:lnTo>
                <a:lnTo>
                  <a:pt x="239560" y="19164"/>
                </a:lnTo>
                <a:lnTo>
                  <a:pt x="228904" y="14503"/>
                </a:lnTo>
                <a:lnTo>
                  <a:pt x="241604" y="14503"/>
                </a:lnTo>
                <a:lnTo>
                  <a:pt x="241604" y="112344"/>
                </a:lnTo>
                <a:lnTo>
                  <a:pt x="235254" y="112344"/>
                </a:lnTo>
                <a:lnTo>
                  <a:pt x="241604" y="118694"/>
                </a:lnTo>
                <a:lnTo>
                  <a:pt x="1172806" y="118694"/>
                </a:lnTo>
                <a:lnTo>
                  <a:pt x="1172806" y="125044"/>
                </a:lnTo>
                <a:close/>
              </a:path>
              <a:path w="1185545" h="446404">
                <a:moveTo>
                  <a:pt x="241604" y="118694"/>
                </a:moveTo>
                <a:lnTo>
                  <a:pt x="235254" y="112344"/>
                </a:lnTo>
                <a:lnTo>
                  <a:pt x="241604" y="112344"/>
                </a:lnTo>
                <a:lnTo>
                  <a:pt x="241604" y="118694"/>
                </a:lnTo>
                <a:close/>
              </a:path>
              <a:path w="1185545" h="446404">
                <a:moveTo>
                  <a:pt x="1185506" y="125044"/>
                </a:moveTo>
                <a:lnTo>
                  <a:pt x="1179156" y="125044"/>
                </a:lnTo>
                <a:lnTo>
                  <a:pt x="1172806" y="118694"/>
                </a:lnTo>
                <a:lnTo>
                  <a:pt x="241604" y="118694"/>
                </a:lnTo>
                <a:lnTo>
                  <a:pt x="241604" y="112344"/>
                </a:lnTo>
                <a:lnTo>
                  <a:pt x="1185506" y="112344"/>
                </a:lnTo>
                <a:lnTo>
                  <a:pt x="1185506" y="125044"/>
                </a:lnTo>
                <a:close/>
              </a:path>
              <a:path w="1185545" h="446404">
                <a:moveTo>
                  <a:pt x="1172806" y="327088"/>
                </a:moveTo>
                <a:lnTo>
                  <a:pt x="1172806" y="118694"/>
                </a:lnTo>
                <a:lnTo>
                  <a:pt x="1179156" y="125044"/>
                </a:lnTo>
                <a:lnTo>
                  <a:pt x="1185506" y="125044"/>
                </a:lnTo>
                <a:lnTo>
                  <a:pt x="1185506" y="320738"/>
                </a:lnTo>
                <a:lnTo>
                  <a:pt x="1179156" y="320738"/>
                </a:lnTo>
                <a:lnTo>
                  <a:pt x="1172806" y="327088"/>
                </a:lnTo>
                <a:close/>
              </a:path>
              <a:path w="1185545" h="446404">
                <a:moveTo>
                  <a:pt x="13677" y="227558"/>
                </a:moveTo>
                <a:lnTo>
                  <a:pt x="13677" y="218224"/>
                </a:lnTo>
                <a:lnTo>
                  <a:pt x="18736" y="222891"/>
                </a:lnTo>
                <a:lnTo>
                  <a:pt x="13677" y="227558"/>
                </a:lnTo>
                <a:close/>
              </a:path>
              <a:path w="1185545" h="446404">
                <a:moveTo>
                  <a:pt x="18736" y="222891"/>
                </a:moveTo>
                <a:lnTo>
                  <a:pt x="13677" y="218224"/>
                </a:lnTo>
                <a:lnTo>
                  <a:pt x="23795" y="218224"/>
                </a:lnTo>
                <a:lnTo>
                  <a:pt x="18736" y="222891"/>
                </a:lnTo>
                <a:close/>
              </a:path>
              <a:path w="1185545" h="446404">
                <a:moveTo>
                  <a:pt x="23795" y="227558"/>
                </a:moveTo>
                <a:lnTo>
                  <a:pt x="13677" y="227558"/>
                </a:lnTo>
                <a:lnTo>
                  <a:pt x="18743" y="222897"/>
                </a:lnTo>
                <a:lnTo>
                  <a:pt x="23795" y="227558"/>
                </a:lnTo>
                <a:close/>
              </a:path>
              <a:path w="1185545" h="446404">
                <a:moveTo>
                  <a:pt x="241604" y="431279"/>
                </a:moveTo>
                <a:lnTo>
                  <a:pt x="228904" y="431279"/>
                </a:lnTo>
                <a:lnTo>
                  <a:pt x="239560" y="426618"/>
                </a:lnTo>
                <a:lnTo>
                  <a:pt x="228904" y="416788"/>
                </a:lnTo>
                <a:lnTo>
                  <a:pt x="228904" y="320738"/>
                </a:lnTo>
                <a:lnTo>
                  <a:pt x="1172806" y="320738"/>
                </a:lnTo>
                <a:lnTo>
                  <a:pt x="1172806" y="327088"/>
                </a:lnTo>
                <a:lnTo>
                  <a:pt x="241604" y="327088"/>
                </a:lnTo>
                <a:lnTo>
                  <a:pt x="235254" y="333438"/>
                </a:lnTo>
                <a:lnTo>
                  <a:pt x="241604" y="333438"/>
                </a:lnTo>
                <a:lnTo>
                  <a:pt x="241604" y="431279"/>
                </a:lnTo>
                <a:close/>
              </a:path>
              <a:path w="1185545" h="446404">
                <a:moveTo>
                  <a:pt x="1185506" y="333438"/>
                </a:moveTo>
                <a:lnTo>
                  <a:pt x="241604" y="333438"/>
                </a:lnTo>
                <a:lnTo>
                  <a:pt x="241604" y="327088"/>
                </a:lnTo>
                <a:lnTo>
                  <a:pt x="1172806" y="327088"/>
                </a:lnTo>
                <a:lnTo>
                  <a:pt x="1179156" y="320738"/>
                </a:lnTo>
                <a:lnTo>
                  <a:pt x="1185506" y="320738"/>
                </a:lnTo>
                <a:lnTo>
                  <a:pt x="1185506" y="333438"/>
                </a:lnTo>
                <a:close/>
              </a:path>
              <a:path w="1185545" h="446404">
                <a:moveTo>
                  <a:pt x="241604" y="333438"/>
                </a:moveTo>
                <a:lnTo>
                  <a:pt x="235254" y="333438"/>
                </a:lnTo>
                <a:lnTo>
                  <a:pt x="241604" y="327088"/>
                </a:lnTo>
                <a:lnTo>
                  <a:pt x="241604" y="333438"/>
                </a:lnTo>
                <a:close/>
              </a:path>
              <a:path w="1185545" h="446404">
                <a:moveTo>
                  <a:pt x="228904" y="431279"/>
                </a:moveTo>
                <a:lnTo>
                  <a:pt x="228904" y="416788"/>
                </a:lnTo>
                <a:lnTo>
                  <a:pt x="239560" y="426618"/>
                </a:lnTo>
                <a:lnTo>
                  <a:pt x="228904" y="431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12458" y="2710383"/>
            <a:ext cx="1392555" cy="171450"/>
          </a:xfrm>
          <a:custGeom>
            <a:avLst/>
            <a:gdLst/>
            <a:ahLst/>
            <a:cxnLst/>
            <a:rect l="l" t="t" r="r" b="b"/>
            <a:pathLst>
              <a:path w="1392554" h="171450">
                <a:moveTo>
                  <a:pt x="1336354" y="114719"/>
                </a:moveTo>
                <a:lnTo>
                  <a:pt x="1263484" y="114719"/>
                </a:lnTo>
                <a:lnTo>
                  <a:pt x="1264043" y="57569"/>
                </a:lnTo>
                <a:lnTo>
                  <a:pt x="1221181" y="57149"/>
                </a:lnTo>
                <a:lnTo>
                  <a:pt x="1221739" y="0"/>
                </a:lnTo>
                <a:lnTo>
                  <a:pt x="1392351" y="87401"/>
                </a:lnTo>
                <a:lnTo>
                  <a:pt x="1336354" y="114719"/>
                </a:lnTo>
                <a:close/>
              </a:path>
              <a:path w="1392554" h="171450">
                <a:moveTo>
                  <a:pt x="1220622" y="114299"/>
                </a:moveTo>
                <a:lnTo>
                  <a:pt x="0" y="102336"/>
                </a:lnTo>
                <a:lnTo>
                  <a:pt x="558" y="45186"/>
                </a:lnTo>
                <a:lnTo>
                  <a:pt x="1221181" y="57149"/>
                </a:lnTo>
                <a:lnTo>
                  <a:pt x="1220622" y="114299"/>
                </a:lnTo>
                <a:close/>
              </a:path>
              <a:path w="1392554" h="171450">
                <a:moveTo>
                  <a:pt x="1263484" y="114719"/>
                </a:moveTo>
                <a:lnTo>
                  <a:pt x="1220622" y="114299"/>
                </a:lnTo>
                <a:lnTo>
                  <a:pt x="1221181" y="57149"/>
                </a:lnTo>
                <a:lnTo>
                  <a:pt x="1264043" y="57569"/>
                </a:lnTo>
                <a:lnTo>
                  <a:pt x="1263484" y="114719"/>
                </a:lnTo>
                <a:close/>
              </a:path>
              <a:path w="1392554" h="171450">
                <a:moveTo>
                  <a:pt x="1220063" y="171450"/>
                </a:moveTo>
                <a:lnTo>
                  <a:pt x="1220622" y="114299"/>
                </a:lnTo>
                <a:lnTo>
                  <a:pt x="1336354" y="114719"/>
                </a:lnTo>
                <a:lnTo>
                  <a:pt x="1220063" y="1714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48283" y="1978076"/>
            <a:ext cx="1890395" cy="1496695"/>
          </a:xfrm>
          <a:prstGeom prst="rect">
            <a:avLst/>
          </a:prstGeom>
        </p:spPr>
        <p:txBody>
          <a:bodyPr wrap="square" lIns="0" tIns="260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dirty="0" sz="3200" b="1" i="1">
                <a:solidFill>
                  <a:srgbClr val="006FC0"/>
                </a:solidFill>
                <a:latin typeface="Book Antiqua"/>
                <a:cs typeface="Book Antiqua"/>
              </a:rPr>
              <a:t>v</a:t>
            </a:r>
            <a:endParaRPr sz="3200">
              <a:latin typeface="Book Antiqua"/>
              <a:cs typeface="Book Antiqua"/>
            </a:endParaRPr>
          </a:p>
          <a:p>
            <a:pPr algn="r" marR="5080">
              <a:lnSpc>
                <a:spcPct val="100000"/>
              </a:lnSpc>
              <a:spcBef>
                <a:spcPts val="1950"/>
              </a:spcBef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508" y="2951988"/>
            <a:ext cx="2967228" cy="156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39711" y="4075176"/>
            <a:ext cx="725805" cy="266700"/>
          </a:xfrm>
          <a:custGeom>
            <a:avLst/>
            <a:gdLst/>
            <a:ahLst/>
            <a:cxnLst/>
            <a:rect l="l" t="t" r="r" b="b"/>
            <a:pathLst>
              <a:path w="725804" h="266700">
                <a:moveTo>
                  <a:pt x="144780" y="266700"/>
                </a:moveTo>
                <a:lnTo>
                  <a:pt x="0" y="134112"/>
                </a:lnTo>
                <a:lnTo>
                  <a:pt x="144780" y="0"/>
                </a:lnTo>
                <a:lnTo>
                  <a:pt x="144780" y="67056"/>
                </a:lnTo>
                <a:lnTo>
                  <a:pt x="725424" y="67056"/>
                </a:lnTo>
                <a:lnTo>
                  <a:pt x="725424" y="199644"/>
                </a:lnTo>
                <a:lnTo>
                  <a:pt x="144780" y="199644"/>
                </a:lnTo>
                <a:lnTo>
                  <a:pt x="144780" y="2667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30428" y="4060977"/>
            <a:ext cx="741680" cy="295910"/>
          </a:xfrm>
          <a:custGeom>
            <a:avLst/>
            <a:gdLst/>
            <a:ahLst/>
            <a:cxnLst/>
            <a:rect l="l" t="t" r="r" b="b"/>
            <a:pathLst>
              <a:path w="741679" h="295910">
                <a:moveTo>
                  <a:pt x="160274" y="295719"/>
                </a:moveTo>
                <a:lnTo>
                  <a:pt x="0" y="147853"/>
                </a:lnTo>
                <a:lnTo>
                  <a:pt x="160274" y="0"/>
                </a:lnTo>
                <a:lnTo>
                  <a:pt x="160274" y="14503"/>
                </a:lnTo>
                <a:lnTo>
                  <a:pt x="147574" y="14503"/>
                </a:lnTo>
                <a:lnTo>
                  <a:pt x="147574" y="28994"/>
                </a:lnTo>
                <a:lnTo>
                  <a:pt x="23795" y="143192"/>
                </a:lnTo>
                <a:lnTo>
                  <a:pt x="13677" y="143192"/>
                </a:lnTo>
                <a:lnTo>
                  <a:pt x="13677" y="152526"/>
                </a:lnTo>
                <a:lnTo>
                  <a:pt x="23795" y="152526"/>
                </a:lnTo>
                <a:lnTo>
                  <a:pt x="147574" y="266724"/>
                </a:lnTo>
                <a:lnTo>
                  <a:pt x="147574" y="281216"/>
                </a:lnTo>
                <a:lnTo>
                  <a:pt x="160274" y="281216"/>
                </a:lnTo>
                <a:lnTo>
                  <a:pt x="160274" y="295719"/>
                </a:lnTo>
                <a:close/>
              </a:path>
              <a:path w="741679" h="295910">
                <a:moveTo>
                  <a:pt x="147574" y="28994"/>
                </a:moveTo>
                <a:lnTo>
                  <a:pt x="147574" y="14503"/>
                </a:lnTo>
                <a:lnTo>
                  <a:pt x="158229" y="19164"/>
                </a:lnTo>
                <a:lnTo>
                  <a:pt x="147574" y="28994"/>
                </a:lnTo>
                <a:close/>
              </a:path>
              <a:path w="741679" h="295910">
                <a:moveTo>
                  <a:pt x="728624" y="87528"/>
                </a:moveTo>
                <a:lnTo>
                  <a:pt x="147574" y="87528"/>
                </a:lnTo>
                <a:lnTo>
                  <a:pt x="147574" y="28994"/>
                </a:lnTo>
                <a:lnTo>
                  <a:pt x="158229" y="19164"/>
                </a:lnTo>
                <a:lnTo>
                  <a:pt x="147574" y="14503"/>
                </a:lnTo>
                <a:lnTo>
                  <a:pt x="160274" y="14503"/>
                </a:lnTo>
                <a:lnTo>
                  <a:pt x="160274" y="74828"/>
                </a:lnTo>
                <a:lnTo>
                  <a:pt x="153924" y="74828"/>
                </a:lnTo>
                <a:lnTo>
                  <a:pt x="160274" y="81178"/>
                </a:lnTo>
                <a:lnTo>
                  <a:pt x="728624" y="81178"/>
                </a:lnTo>
                <a:lnTo>
                  <a:pt x="728624" y="87528"/>
                </a:lnTo>
                <a:close/>
              </a:path>
              <a:path w="741679" h="295910">
                <a:moveTo>
                  <a:pt x="160274" y="81178"/>
                </a:moveTo>
                <a:lnTo>
                  <a:pt x="153924" y="74828"/>
                </a:lnTo>
                <a:lnTo>
                  <a:pt x="160274" y="74828"/>
                </a:lnTo>
                <a:lnTo>
                  <a:pt x="160274" y="81178"/>
                </a:lnTo>
                <a:close/>
              </a:path>
              <a:path w="741679" h="295910">
                <a:moveTo>
                  <a:pt x="741324" y="87528"/>
                </a:moveTo>
                <a:lnTo>
                  <a:pt x="734974" y="87528"/>
                </a:lnTo>
                <a:lnTo>
                  <a:pt x="728624" y="81178"/>
                </a:lnTo>
                <a:lnTo>
                  <a:pt x="160274" y="81178"/>
                </a:lnTo>
                <a:lnTo>
                  <a:pt x="160274" y="74828"/>
                </a:lnTo>
                <a:lnTo>
                  <a:pt x="741324" y="74828"/>
                </a:lnTo>
                <a:lnTo>
                  <a:pt x="741324" y="87528"/>
                </a:lnTo>
                <a:close/>
              </a:path>
              <a:path w="741679" h="295910">
                <a:moveTo>
                  <a:pt x="728624" y="214541"/>
                </a:moveTo>
                <a:lnTo>
                  <a:pt x="728624" y="81178"/>
                </a:lnTo>
                <a:lnTo>
                  <a:pt x="734974" y="87528"/>
                </a:lnTo>
                <a:lnTo>
                  <a:pt x="741324" y="87528"/>
                </a:lnTo>
                <a:lnTo>
                  <a:pt x="741324" y="208191"/>
                </a:lnTo>
                <a:lnTo>
                  <a:pt x="734974" y="208191"/>
                </a:lnTo>
                <a:lnTo>
                  <a:pt x="728624" y="214541"/>
                </a:lnTo>
                <a:close/>
              </a:path>
              <a:path w="741679" h="295910">
                <a:moveTo>
                  <a:pt x="13677" y="152526"/>
                </a:moveTo>
                <a:lnTo>
                  <a:pt x="13677" y="143192"/>
                </a:lnTo>
                <a:lnTo>
                  <a:pt x="18736" y="147859"/>
                </a:lnTo>
                <a:lnTo>
                  <a:pt x="13677" y="152526"/>
                </a:lnTo>
                <a:close/>
              </a:path>
              <a:path w="741679" h="295910">
                <a:moveTo>
                  <a:pt x="18736" y="147859"/>
                </a:moveTo>
                <a:lnTo>
                  <a:pt x="13677" y="143192"/>
                </a:lnTo>
                <a:lnTo>
                  <a:pt x="23795" y="143192"/>
                </a:lnTo>
                <a:lnTo>
                  <a:pt x="18736" y="147859"/>
                </a:lnTo>
                <a:close/>
              </a:path>
              <a:path w="741679" h="295910">
                <a:moveTo>
                  <a:pt x="23795" y="152526"/>
                </a:moveTo>
                <a:lnTo>
                  <a:pt x="13677" y="152526"/>
                </a:lnTo>
                <a:lnTo>
                  <a:pt x="18736" y="147859"/>
                </a:lnTo>
                <a:lnTo>
                  <a:pt x="23795" y="152526"/>
                </a:lnTo>
                <a:close/>
              </a:path>
              <a:path w="741679" h="295910">
                <a:moveTo>
                  <a:pt x="160274" y="281216"/>
                </a:moveTo>
                <a:lnTo>
                  <a:pt x="147574" y="281216"/>
                </a:lnTo>
                <a:lnTo>
                  <a:pt x="158229" y="276555"/>
                </a:lnTo>
                <a:lnTo>
                  <a:pt x="147574" y="266724"/>
                </a:lnTo>
                <a:lnTo>
                  <a:pt x="147574" y="208191"/>
                </a:lnTo>
                <a:lnTo>
                  <a:pt x="728624" y="208191"/>
                </a:lnTo>
                <a:lnTo>
                  <a:pt x="728624" y="214541"/>
                </a:lnTo>
                <a:lnTo>
                  <a:pt x="160274" y="214541"/>
                </a:lnTo>
                <a:lnTo>
                  <a:pt x="153924" y="220891"/>
                </a:lnTo>
                <a:lnTo>
                  <a:pt x="160274" y="220891"/>
                </a:lnTo>
                <a:lnTo>
                  <a:pt x="160274" y="281216"/>
                </a:lnTo>
                <a:close/>
              </a:path>
              <a:path w="741679" h="295910">
                <a:moveTo>
                  <a:pt x="741324" y="220891"/>
                </a:moveTo>
                <a:lnTo>
                  <a:pt x="160274" y="220891"/>
                </a:lnTo>
                <a:lnTo>
                  <a:pt x="160274" y="214541"/>
                </a:lnTo>
                <a:lnTo>
                  <a:pt x="728624" y="214541"/>
                </a:lnTo>
                <a:lnTo>
                  <a:pt x="734974" y="208191"/>
                </a:lnTo>
                <a:lnTo>
                  <a:pt x="741324" y="208191"/>
                </a:lnTo>
                <a:lnTo>
                  <a:pt x="741324" y="220891"/>
                </a:lnTo>
                <a:close/>
              </a:path>
              <a:path w="741679" h="295910">
                <a:moveTo>
                  <a:pt x="160274" y="220891"/>
                </a:moveTo>
                <a:lnTo>
                  <a:pt x="153924" y="220891"/>
                </a:lnTo>
                <a:lnTo>
                  <a:pt x="160274" y="214541"/>
                </a:lnTo>
                <a:lnTo>
                  <a:pt x="160274" y="220891"/>
                </a:lnTo>
                <a:close/>
              </a:path>
              <a:path w="741679" h="295910">
                <a:moveTo>
                  <a:pt x="147574" y="281216"/>
                </a:moveTo>
                <a:lnTo>
                  <a:pt x="147574" y="266724"/>
                </a:lnTo>
                <a:lnTo>
                  <a:pt x="158229" y="276555"/>
                </a:lnTo>
                <a:lnTo>
                  <a:pt x="147574" y="28121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37043" y="3887393"/>
            <a:ext cx="882015" cy="171450"/>
          </a:xfrm>
          <a:custGeom>
            <a:avLst/>
            <a:gdLst/>
            <a:ahLst/>
            <a:cxnLst/>
            <a:rect l="l" t="t" r="r" b="b"/>
            <a:pathLst>
              <a:path w="882015" h="171450">
                <a:moveTo>
                  <a:pt x="711073" y="171450"/>
                </a:moveTo>
                <a:lnTo>
                  <a:pt x="710590" y="114305"/>
                </a:lnTo>
                <a:lnTo>
                  <a:pt x="753452" y="113944"/>
                </a:lnTo>
                <a:lnTo>
                  <a:pt x="752970" y="56794"/>
                </a:lnTo>
                <a:lnTo>
                  <a:pt x="710104" y="56794"/>
                </a:lnTo>
                <a:lnTo>
                  <a:pt x="709625" y="0"/>
                </a:lnTo>
                <a:lnTo>
                  <a:pt x="825653" y="56794"/>
                </a:lnTo>
                <a:lnTo>
                  <a:pt x="752970" y="56794"/>
                </a:lnTo>
                <a:lnTo>
                  <a:pt x="826391" y="57155"/>
                </a:lnTo>
                <a:lnTo>
                  <a:pt x="881799" y="84277"/>
                </a:lnTo>
                <a:lnTo>
                  <a:pt x="711073" y="171450"/>
                </a:lnTo>
                <a:close/>
              </a:path>
              <a:path w="882015" h="171450">
                <a:moveTo>
                  <a:pt x="710590" y="114305"/>
                </a:moveTo>
                <a:lnTo>
                  <a:pt x="710107" y="57155"/>
                </a:lnTo>
                <a:lnTo>
                  <a:pt x="752970" y="56794"/>
                </a:lnTo>
                <a:lnTo>
                  <a:pt x="753452" y="113944"/>
                </a:lnTo>
                <a:lnTo>
                  <a:pt x="710590" y="114305"/>
                </a:lnTo>
                <a:close/>
              </a:path>
              <a:path w="882015" h="171450">
                <a:moveTo>
                  <a:pt x="482" y="120294"/>
                </a:moveTo>
                <a:lnTo>
                  <a:pt x="0" y="63144"/>
                </a:lnTo>
                <a:lnTo>
                  <a:pt x="710107" y="57155"/>
                </a:lnTo>
                <a:lnTo>
                  <a:pt x="710590" y="114305"/>
                </a:lnTo>
                <a:lnTo>
                  <a:pt x="482" y="120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56560" y="1263396"/>
            <a:ext cx="2250948" cy="3174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3951" y="2065147"/>
            <a:ext cx="665480" cy="993775"/>
          </a:xfrm>
          <a:custGeom>
            <a:avLst/>
            <a:gdLst/>
            <a:ahLst/>
            <a:cxnLst/>
            <a:rect l="l" t="t" r="r" b="b"/>
            <a:pathLst>
              <a:path w="665479" h="993775">
                <a:moveTo>
                  <a:pt x="547405" y="127688"/>
                </a:moveTo>
                <a:lnTo>
                  <a:pt x="499618" y="96342"/>
                </a:lnTo>
                <a:lnTo>
                  <a:pt x="665340" y="0"/>
                </a:lnTo>
                <a:lnTo>
                  <a:pt x="654557" y="91846"/>
                </a:lnTo>
                <a:lnTo>
                  <a:pt x="570915" y="91846"/>
                </a:lnTo>
                <a:lnTo>
                  <a:pt x="547405" y="127688"/>
                </a:lnTo>
                <a:close/>
              </a:path>
              <a:path w="665479" h="993775">
                <a:moveTo>
                  <a:pt x="595199" y="159038"/>
                </a:moveTo>
                <a:lnTo>
                  <a:pt x="547405" y="127688"/>
                </a:lnTo>
                <a:lnTo>
                  <a:pt x="570915" y="91846"/>
                </a:lnTo>
                <a:lnTo>
                  <a:pt x="618705" y="123202"/>
                </a:lnTo>
                <a:lnTo>
                  <a:pt x="595199" y="159038"/>
                </a:lnTo>
                <a:close/>
              </a:path>
              <a:path w="665479" h="993775">
                <a:moveTo>
                  <a:pt x="642988" y="190385"/>
                </a:moveTo>
                <a:lnTo>
                  <a:pt x="595199" y="159038"/>
                </a:lnTo>
                <a:lnTo>
                  <a:pt x="618705" y="123202"/>
                </a:lnTo>
                <a:lnTo>
                  <a:pt x="570915" y="91846"/>
                </a:lnTo>
                <a:lnTo>
                  <a:pt x="654557" y="91846"/>
                </a:lnTo>
                <a:lnTo>
                  <a:pt x="642988" y="190385"/>
                </a:lnTo>
                <a:close/>
              </a:path>
              <a:path w="665479" h="993775">
                <a:moveTo>
                  <a:pt x="47790" y="993571"/>
                </a:moveTo>
                <a:lnTo>
                  <a:pt x="0" y="962228"/>
                </a:lnTo>
                <a:lnTo>
                  <a:pt x="547405" y="127688"/>
                </a:lnTo>
                <a:lnTo>
                  <a:pt x="595199" y="159038"/>
                </a:lnTo>
                <a:lnTo>
                  <a:pt x="47790" y="9935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63211" y="3255264"/>
            <a:ext cx="472440" cy="836930"/>
          </a:xfrm>
          <a:custGeom>
            <a:avLst/>
            <a:gdLst/>
            <a:ahLst/>
            <a:cxnLst/>
            <a:rect l="l" t="t" r="r" b="b"/>
            <a:pathLst>
              <a:path w="472439" h="836929">
                <a:moveTo>
                  <a:pt x="237149" y="652272"/>
                </a:moveTo>
                <a:lnTo>
                  <a:pt x="71627" y="652272"/>
                </a:lnTo>
                <a:lnTo>
                  <a:pt x="329184" y="0"/>
                </a:lnTo>
                <a:lnTo>
                  <a:pt x="472439" y="56387"/>
                </a:lnTo>
                <a:lnTo>
                  <a:pt x="237149" y="652272"/>
                </a:lnTo>
                <a:close/>
              </a:path>
              <a:path w="472439" h="836929">
                <a:moveTo>
                  <a:pt x="82296" y="836676"/>
                </a:moveTo>
                <a:lnTo>
                  <a:pt x="0" y="623315"/>
                </a:lnTo>
                <a:lnTo>
                  <a:pt x="71627" y="652272"/>
                </a:lnTo>
                <a:lnTo>
                  <a:pt x="237149" y="652272"/>
                </a:lnTo>
                <a:lnTo>
                  <a:pt x="214884" y="708660"/>
                </a:lnTo>
                <a:lnTo>
                  <a:pt x="288036" y="737615"/>
                </a:lnTo>
                <a:lnTo>
                  <a:pt x="82296" y="83667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51578" y="3246399"/>
            <a:ext cx="493395" cy="854710"/>
          </a:xfrm>
          <a:custGeom>
            <a:avLst/>
            <a:gdLst/>
            <a:ahLst/>
            <a:cxnLst/>
            <a:rect l="l" t="t" r="r" b="b"/>
            <a:pathLst>
              <a:path w="493395" h="854710">
                <a:moveTo>
                  <a:pt x="90887" y="658571"/>
                </a:moveTo>
                <a:lnTo>
                  <a:pt x="77228" y="658571"/>
                </a:lnTo>
                <a:lnTo>
                  <a:pt x="85471" y="654989"/>
                </a:lnTo>
                <a:lnTo>
                  <a:pt x="79563" y="652657"/>
                </a:lnTo>
                <a:lnTo>
                  <a:pt x="337261" y="0"/>
                </a:lnTo>
                <a:lnTo>
                  <a:pt x="364049" y="10579"/>
                </a:lnTo>
                <a:lnTo>
                  <a:pt x="346735" y="10579"/>
                </a:lnTo>
                <a:lnTo>
                  <a:pt x="338493" y="14147"/>
                </a:lnTo>
                <a:lnTo>
                  <a:pt x="344404" y="16481"/>
                </a:lnTo>
                <a:lnTo>
                  <a:pt x="90887" y="658571"/>
                </a:lnTo>
                <a:close/>
              </a:path>
              <a:path w="493395" h="854710">
                <a:moveTo>
                  <a:pt x="344404" y="16481"/>
                </a:moveTo>
                <a:lnTo>
                  <a:pt x="338493" y="14147"/>
                </a:lnTo>
                <a:lnTo>
                  <a:pt x="346735" y="10579"/>
                </a:lnTo>
                <a:lnTo>
                  <a:pt x="344404" y="16481"/>
                </a:lnTo>
                <a:close/>
              </a:path>
              <a:path w="493395" h="854710">
                <a:moveTo>
                  <a:pt x="476574" y="68664"/>
                </a:moveTo>
                <a:lnTo>
                  <a:pt x="344404" y="16481"/>
                </a:lnTo>
                <a:lnTo>
                  <a:pt x="346735" y="10579"/>
                </a:lnTo>
                <a:lnTo>
                  <a:pt x="364049" y="10579"/>
                </a:lnTo>
                <a:lnTo>
                  <a:pt x="493039" y="61518"/>
                </a:lnTo>
                <a:lnTo>
                  <a:pt x="492547" y="62763"/>
                </a:lnTo>
                <a:lnTo>
                  <a:pt x="478904" y="62763"/>
                </a:lnTo>
                <a:lnTo>
                  <a:pt x="476574" y="68664"/>
                </a:lnTo>
                <a:close/>
              </a:path>
              <a:path w="493395" h="854710">
                <a:moveTo>
                  <a:pt x="482473" y="70992"/>
                </a:moveTo>
                <a:lnTo>
                  <a:pt x="476574" y="68664"/>
                </a:lnTo>
                <a:lnTo>
                  <a:pt x="478904" y="62763"/>
                </a:lnTo>
                <a:lnTo>
                  <a:pt x="482473" y="70992"/>
                </a:lnTo>
                <a:close/>
              </a:path>
              <a:path w="493395" h="854710">
                <a:moveTo>
                  <a:pt x="489298" y="70992"/>
                </a:moveTo>
                <a:lnTo>
                  <a:pt x="482473" y="70992"/>
                </a:lnTo>
                <a:lnTo>
                  <a:pt x="478904" y="62763"/>
                </a:lnTo>
                <a:lnTo>
                  <a:pt x="492547" y="62763"/>
                </a:lnTo>
                <a:lnTo>
                  <a:pt x="489298" y="70992"/>
                </a:lnTo>
                <a:close/>
              </a:path>
              <a:path w="493395" h="854710">
                <a:moveTo>
                  <a:pt x="283273" y="746754"/>
                </a:moveTo>
                <a:lnTo>
                  <a:pt x="218871" y="721321"/>
                </a:lnTo>
                <a:lnTo>
                  <a:pt x="476574" y="68664"/>
                </a:lnTo>
                <a:lnTo>
                  <a:pt x="482473" y="70992"/>
                </a:lnTo>
                <a:lnTo>
                  <a:pt x="489298" y="70992"/>
                </a:lnTo>
                <a:lnTo>
                  <a:pt x="236268" y="711847"/>
                </a:lnTo>
                <a:lnTo>
                  <a:pt x="229438" y="711847"/>
                </a:lnTo>
                <a:lnTo>
                  <a:pt x="233019" y="720077"/>
                </a:lnTo>
                <a:lnTo>
                  <a:pt x="250286" y="720077"/>
                </a:lnTo>
                <a:lnTo>
                  <a:pt x="301891" y="740448"/>
                </a:lnTo>
                <a:lnTo>
                  <a:pt x="296341" y="740448"/>
                </a:lnTo>
                <a:lnTo>
                  <a:pt x="283273" y="746754"/>
                </a:lnTo>
                <a:close/>
              </a:path>
              <a:path w="493395" h="854710">
                <a:moveTo>
                  <a:pt x="90068" y="854100"/>
                </a:moveTo>
                <a:lnTo>
                  <a:pt x="0" y="621245"/>
                </a:lnTo>
                <a:lnTo>
                  <a:pt x="22646" y="630186"/>
                </a:lnTo>
                <a:lnTo>
                  <a:pt x="17068" y="630186"/>
                </a:lnTo>
                <a:lnTo>
                  <a:pt x="8813" y="638390"/>
                </a:lnTo>
                <a:lnTo>
                  <a:pt x="22301" y="643714"/>
                </a:lnTo>
                <a:lnTo>
                  <a:pt x="96948" y="836677"/>
                </a:lnTo>
                <a:lnTo>
                  <a:pt x="90741" y="839673"/>
                </a:lnTo>
                <a:lnTo>
                  <a:pt x="99428" y="843089"/>
                </a:lnTo>
                <a:lnTo>
                  <a:pt x="112885" y="843089"/>
                </a:lnTo>
                <a:lnTo>
                  <a:pt x="90068" y="854100"/>
                </a:lnTo>
                <a:close/>
              </a:path>
              <a:path w="493395" h="854710">
                <a:moveTo>
                  <a:pt x="22301" y="643714"/>
                </a:moveTo>
                <a:lnTo>
                  <a:pt x="8813" y="638390"/>
                </a:lnTo>
                <a:lnTo>
                  <a:pt x="17068" y="630186"/>
                </a:lnTo>
                <a:lnTo>
                  <a:pt x="22301" y="643714"/>
                </a:lnTo>
                <a:close/>
              </a:path>
              <a:path w="493395" h="854710">
                <a:moveTo>
                  <a:pt x="86715" y="669137"/>
                </a:moveTo>
                <a:lnTo>
                  <a:pt x="22301" y="643714"/>
                </a:lnTo>
                <a:lnTo>
                  <a:pt x="17068" y="630186"/>
                </a:lnTo>
                <a:lnTo>
                  <a:pt x="22646" y="630186"/>
                </a:lnTo>
                <a:lnTo>
                  <a:pt x="79563" y="652657"/>
                </a:lnTo>
                <a:lnTo>
                  <a:pt x="77228" y="658571"/>
                </a:lnTo>
                <a:lnTo>
                  <a:pt x="90887" y="658571"/>
                </a:lnTo>
                <a:lnTo>
                  <a:pt x="86715" y="669137"/>
                </a:lnTo>
                <a:close/>
              </a:path>
              <a:path w="493395" h="854710">
                <a:moveTo>
                  <a:pt x="77228" y="658571"/>
                </a:moveTo>
                <a:lnTo>
                  <a:pt x="79563" y="652657"/>
                </a:lnTo>
                <a:lnTo>
                  <a:pt x="85471" y="654989"/>
                </a:lnTo>
                <a:lnTo>
                  <a:pt x="77228" y="658571"/>
                </a:lnTo>
                <a:close/>
              </a:path>
              <a:path w="493395" h="854710">
                <a:moveTo>
                  <a:pt x="233019" y="720077"/>
                </a:moveTo>
                <a:lnTo>
                  <a:pt x="229438" y="711847"/>
                </a:lnTo>
                <a:lnTo>
                  <a:pt x="235347" y="714180"/>
                </a:lnTo>
                <a:lnTo>
                  <a:pt x="233019" y="720077"/>
                </a:lnTo>
                <a:close/>
              </a:path>
              <a:path w="493395" h="854710">
                <a:moveTo>
                  <a:pt x="235347" y="714180"/>
                </a:moveTo>
                <a:lnTo>
                  <a:pt x="229438" y="711847"/>
                </a:lnTo>
                <a:lnTo>
                  <a:pt x="236268" y="711847"/>
                </a:lnTo>
                <a:lnTo>
                  <a:pt x="235347" y="714180"/>
                </a:lnTo>
                <a:close/>
              </a:path>
              <a:path w="493395" h="854710">
                <a:moveTo>
                  <a:pt x="250286" y="720077"/>
                </a:moveTo>
                <a:lnTo>
                  <a:pt x="233019" y="720077"/>
                </a:lnTo>
                <a:lnTo>
                  <a:pt x="235347" y="714180"/>
                </a:lnTo>
                <a:lnTo>
                  <a:pt x="250286" y="720077"/>
                </a:lnTo>
                <a:close/>
              </a:path>
              <a:path w="493395" h="854710">
                <a:moveTo>
                  <a:pt x="296760" y="752081"/>
                </a:moveTo>
                <a:lnTo>
                  <a:pt x="283273" y="746754"/>
                </a:lnTo>
                <a:lnTo>
                  <a:pt x="296341" y="740448"/>
                </a:lnTo>
                <a:lnTo>
                  <a:pt x="296760" y="752081"/>
                </a:lnTo>
                <a:close/>
              </a:path>
              <a:path w="493395" h="854710">
                <a:moveTo>
                  <a:pt x="301473" y="752081"/>
                </a:moveTo>
                <a:lnTo>
                  <a:pt x="296760" y="752081"/>
                </a:lnTo>
                <a:lnTo>
                  <a:pt x="296341" y="740448"/>
                </a:lnTo>
                <a:lnTo>
                  <a:pt x="301891" y="740448"/>
                </a:lnTo>
                <a:lnTo>
                  <a:pt x="314921" y="745591"/>
                </a:lnTo>
                <a:lnTo>
                  <a:pt x="301473" y="752081"/>
                </a:lnTo>
                <a:close/>
              </a:path>
              <a:path w="493395" h="854710">
                <a:moveTo>
                  <a:pt x="112885" y="843089"/>
                </a:moveTo>
                <a:lnTo>
                  <a:pt x="99428" y="843089"/>
                </a:lnTo>
                <a:lnTo>
                  <a:pt x="96948" y="836677"/>
                </a:lnTo>
                <a:lnTo>
                  <a:pt x="283273" y="746754"/>
                </a:lnTo>
                <a:lnTo>
                  <a:pt x="296760" y="752081"/>
                </a:lnTo>
                <a:lnTo>
                  <a:pt x="301473" y="752081"/>
                </a:lnTo>
                <a:lnTo>
                  <a:pt x="112885" y="843089"/>
                </a:lnTo>
                <a:close/>
              </a:path>
              <a:path w="493395" h="854710">
                <a:moveTo>
                  <a:pt x="99428" y="843089"/>
                </a:moveTo>
                <a:lnTo>
                  <a:pt x="90741" y="839673"/>
                </a:lnTo>
                <a:lnTo>
                  <a:pt x="96948" y="836677"/>
                </a:lnTo>
                <a:lnTo>
                  <a:pt x="99428" y="84308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4123" y="1287780"/>
            <a:ext cx="2898648" cy="1551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95669" y="2538183"/>
            <a:ext cx="889000" cy="171450"/>
          </a:xfrm>
          <a:custGeom>
            <a:avLst/>
            <a:gdLst/>
            <a:ahLst/>
            <a:cxnLst/>
            <a:rect l="l" t="t" r="r" b="b"/>
            <a:pathLst>
              <a:path w="889000" h="171450">
                <a:moveTo>
                  <a:pt x="172250" y="171437"/>
                </a:moveTo>
                <a:lnTo>
                  <a:pt x="0" y="87312"/>
                </a:lnTo>
                <a:lnTo>
                  <a:pt x="170649" y="0"/>
                </a:lnTo>
                <a:lnTo>
                  <a:pt x="171183" y="57145"/>
                </a:lnTo>
                <a:lnTo>
                  <a:pt x="128320" y="57543"/>
                </a:lnTo>
                <a:lnTo>
                  <a:pt x="128854" y="114681"/>
                </a:lnTo>
                <a:lnTo>
                  <a:pt x="171720" y="114681"/>
                </a:lnTo>
                <a:lnTo>
                  <a:pt x="172250" y="171437"/>
                </a:lnTo>
                <a:close/>
              </a:path>
              <a:path w="889000" h="171450">
                <a:moveTo>
                  <a:pt x="171716" y="114283"/>
                </a:moveTo>
                <a:lnTo>
                  <a:pt x="171183" y="57145"/>
                </a:lnTo>
                <a:lnTo>
                  <a:pt x="887983" y="50482"/>
                </a:lnTo>
                <a:lnTo>
                  <a:pt x="888504" y="107632"/>
                </a:lnTo>
                <a:lnTo>
                  <a:pt x="171716" y="114283"/>
                </a:lnTo>
                <a:close/>
              </a:path>
              <a:path w="889000" h="171450">
                <a:moveTo>
                  <a:pt x="128854" y="114681"/>
                </a:moveTo>
                <a:lnTo>
                  <a:pt x="128320" y="57543"/>
                </a:lnTo>
                <a:lnTo>
                  <a:pt x="171183" y="57145"/>
                </a:lnTo>
                <a:lnTo>
                  <a:pt x="171716" y="114283"/>
                </a:lnTo>
                <a:lnTo>
                  <a:pt x="128854" y="114681"/>
                </a:lnTo>
                <a:close/>
              </a:path>
              <a:path w="889000" h="171450">
                <a:moveTo>
                  <a:pt x="171720" y="114681"/>
                </a:moveTo>
                <a:lnTo>
                  <a:pt x="128854" y="114681"/>
                </a:lnTo>
                <a:lnTo>
                  <a:pt x="171716" y="114283"/>
                </a:lnTo>
                <a:lnTo>
                  <a:pt x="171720" y="1146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67600" y="2258567"/>
            <a:ext cx="762000" cy="253365"/>
          </a:xfrm>
          <a:custGeom>
            <a:avLst/>
            <a:gdLst/>
            <a:ahLst/>
            <a:cxnLst/>
            <a:rect l="l" t="t" r="r" b="b"/>
            <a:pathLst>
              <a:path w="762000" h="253364">
                <a:moveTo>
                  <a:pt x="624840" y="252983"/>
                </a:moveTo>
                <a:lnTo>
                  <a:pt x="624840" y="188975"/>
                </a:lnTo>
                <a:lnTo>
                  <a:pt x="0" y="188975"/>
                </a:lnTo>
                <a:lnTo>
                  <a:pt x="0" y="62483"/>
                </a:lnTo>
                <a:lnTo>
                  <a:pt x="624840" y="62483"/>
                </a:lnTo>
                <a:lnTo>
                  <a:pt x="624840" y="0"/>
                </a:lnTo>
                <a:lnTo>
                  <a:pt x="762000" y="126491"/>
                </a:lnTo>
                <a:lnTo>
                  <a:pt x="624840" y="2529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61377" y="2243327"/>
            <a:ext cx="777875" cy="283210"/>
          </a:xfrm>
          <a:custGeom>
            <a:avLst/>
            <a:gdLst/>
            <a:ahLst/>
            <a:cxnLst/>
            <a:rect l="l" t="t" r="r" b="b"/>
            <a:pathLst>
              <a:path w="777875" h="283210">
                <a:moveTo>
                  <a:pt x="624509" y="77978"/>
                </a:moveTo>
                <a:lnTo>
                  <a:pt x="624509" y="0"/>
                </a:lnTo>
                <a:lnTo>
                  <a:pt x="640218" y="14490"/>
                </a:lnTo>
                <a:lnTo>
                  <a:pt x="637209" y="14490"/>
                </a:lnTo>
                <a:lnTo>
                  <a:pt x="626554" y="19164"/>
                </a:lnTo>
                <a:lnTo>
                  <a:pt x="637209" y="28994"/>
                </a:lnTo>
                <a:lnTo>
                  <a:pt x="637209" y="71628"/>
                </a:lnTo>
                <a:lnTo>
                  <a:pt x="630859" y="71628"/>
                </a:lnTo>
                <a:lnTo>
                  <a:pt x="624509" y="77978"/>
                </a:lnTo>
                <a:close/>
              </a:path>
              <a:path w="777875" h="283210">
                <a:moveTo>
                  <a:pt x="637209" y="28994"/>
                </a:moveTo>
                <a:lnTo>
                  <a:pt x="626554" y="19164"/>
                </a:lnTo>
                <a:lnTo>
                  <a:pt x="637209" y="14490"/>
                </a:lnTo>
                <a:lnTo>
                  <a:pt x="637209" y="28994"/>
                </a:lnTo>
                <a:close/>
              </a:path>
              <a:path w="777875" h="283210">
                <a:moveTo>
                  <a:pt x="759112" y="141458"/>
                </a:moveTo>
                <a:lnTo>
                  <a:pt x="637209" y="28994"/>
                </a:lnTo>
                <a:lnTo>
                  <a:pt x="637209" y="14490"/>
                </a:lnTo>
                <a:lnTo>
                  <a:pt x="640218" y="14490"/>
                </a:lnTo>
                <a:lnTo>
                  <a:pt x="772797" y="136791"/>
                </a:lnTo>
                <a:lnTo>
                  <a:pt x="764171" y="136791"/>
                </a:lnTo>
                <a:lnTo>
                  <a:pt x="759112" y="141458"/>
                </a:lnTo>
                <a:close/>
              </a:path>
              <a:path w="777875" h="283210">
                <a:moveTo>
                  <a:pt x="624509" y="211289"/>
                </a:moveTo>
                <a:lnTo>
                  <a:pt x="0" y="211289"/>
                </a:lnTo>
                <a:lnTo>
                  <a:pt x="0" y="71628"/>
                </a:lnTo>
                <a:lnTo>
                  <a:pt x="624509" y="71628"/>
                </a:lnTo>
                <a:lnTo>
                  <a:pt x="624509" y="77978"/>
                </a:lnTo>
                <a:lnTo>
                  <a:pt x="12700" y="77978"/>
                </a:lnTo>
                <a:lnTo>
                  <a:pt x="6350" y="84328"/>
                </a:lnTo>
                <a:lnTo>
                  <a:pt x="12700" y="84328"/>
                </a:lnTo>
                <a:lnTo>
                  <a:pt x="12700" y="198589"/>
                </a:lnTo>
                <a:lnTo>
                  <a:pt x="6350" y="198589"/>
                </a:lnTo>
                <a:lnTo>
                  <a:pt x="12700" y="204939"/>
                </a:lnTo>
                <a:lnTo>
                  <a:pt x="624509" y="204939"/>
                </a:lnTo>
                <a:lnTo>
                  <a:pt x="624509" y="211289"/>
                </a:lnTo>
                <a:close/>
              </a:path>
              <a:path w="777875" h="283210">
                <a:moveTo>
                  <a:pt x="637209" y="84328"/>
                </a:moveTo>
                <a:lnTo>
                  <a:pt x="12700" y="84328"/>
                </a:lnTo>
                <a:lnTo>
                  <a:pt x="12700" y="77978"/>
                </a:lnTo>
                <a:lnTo>
                  <a:pt x="624509" y="77978"/>
                </a:lnTo>
                <a:lnTo>
                  <a:pt x="630859" y="71628"/>
                </a:lnTo>
                <a:lnTo>
                  <a:pt x="637209" y="71628"/>
                </a:lnTo>
                <a:lnTo>
                  <a:pt x="637209" y="84328"/>
                </a:lnTo>
                <a:close/>
              </a:path>
              <a:path w="777875" h="283210">
                <a:moveTo>
                  <a:pt x="12700" y="84328"/>
                </a:moveTo>
                <a:lnTo>
                  <a:pt x="6350" y="84328"/>
                </a:lnTo>
                <a:lnTo>
                  <a:pt x="12700" y="77978"/>
                </a:lnTo>
                <a:lnTo>
                  <a:pt x="12700" y="84328"/>
                </a:lnTo>
                <a:close/>
              </a:path>
              <a:path w="777875" h="283210">
                <a:moveTo>
                  <a:pt x="764171" y="146126"/>
                </a:moveTo>
                <a:lnTo>
                  <a:pt x="759112" y="141458"/>
                </a:lnTo>
                <a:lnTo>
                  <a:pt x="764171" y="136791"/>
                </a:lnTo>
                <a:lnTo>
                  <a:pt x="764171" y="146126"/>
                </a:lnTo>
                <a:close/>
              </a:path>
              <a:path w="777875" h="283210">
                <a:moveTo>
                  <a:pt x="772783" y="146126"/>
                </a:moveTo>
                <a:lnTo>
                  <a:pt x="764171" y="146126"/>
                </a:lnTo>
                <a:lnTo>
                  <a:pt x="764171" y="136791"/>
                </a:lnTo>
                <a:lnTo>
                  <a:pt x="772797" y="136791"/>
                </a:lnTo>
                <a:lnTo>
                  <a:pt x="777849" y="141452"/>
                </a:lnTo>
                <a:lnTo>
                  <a:pt x="772783" y="146126"/>
                </a:lnTo>
                <a:close/>
              </a:path>
              <a:path w="777875" h="283210">
                <a:moveTo>
                  <a:pt x="640230" y="268414"/>
                </a:moveTo>
                <a:lnTo>
                  <a:pt x="637209" y="268414"/>
                </a:lnTo>
                <a:lnTo>
                  <a:pt x="637209" y="253923"/>
                </a:lnTo>
                <a:lnTo>
                  <a:pt x="759112" y="141458"/>
                </a:lnTo>
                <a:lnTo>
                  <a:pt x="764171" y="146126"/>
                </a:lnTo>
                <a:lnTo>
                  <a:pt x="772783" y="146126"/>
                </a:lnTo>
                <a:lnTo>
                  <a:pt x="640230" y="268414"/>
                </a:lnTo>
                <a:close/>
              </a:path>
              <a:path w="777875" h="283210">
                <a:moveTo>
                  <a:pt x="12700" y="204939"/>
                </a:moveTo>
                <a:lnTo>
                  <a:pt x="6350" y="198589"/>
                </a:lnTo>
                <a:lnTo>
                  <a:pt x="12700" y="198589"/>
                </a:lnTo>
                <a:lnTo>
                  <a:pt x="12700" y="204939"/>
                </a:lnTo>
                <a:close/>
              </a:path>
              <a:path w="777875" h="283210">
                <a:moveTo>
                  <a:pt x="637209" y="211289"/>
                </a:moveTo>
                <a:lnTo>
                  <a:pt x="630859" y="211289"/>
                </a:lnTo>
                <a:lnTo>
                  <a:pt x="624509" y="204939"/>
                </a:lnTo>
                <a:lnTo>
                  <a:pt x="12700" y="204939"/>
                </a:lnTo>
                <a:lnTo>
                  <a:pt x="12700" y="198589"/>
                </a:lnTo>
                <a:lnTo>
                  <a:pt x="637209" y="198589"/>
                </a:lnTo>
                <a:lnTo>
                  <a:pt x="637209" y="211289"/>
                </a:lnTo>
                <a:close/>
              </a:path>
              <a:path w="777875" h="283210">
                <a:moveTo>
                  <a:pt x="624509" y="282917"/>
                </a:moveTo>
                <a:lnTo>
                  <a:pt x="624509" y="204939"/>
                </a:lnTo>
                <a:lnTo>
                  <a:pt x="630859" y="211289"/>
                </a:lnTo>
                <a:lnTo>
                  <a:pt x="637209" y="211289"/>
                </a:lnTo>
                <a:lnTo>
                  <a:pt x="637209" y="253923"/>
                </a:lnTo>
                <a:lnTo>
                  <a:pt x="626554" y="263753"/>
                </a:lnTo>
                <a:lnTo>
                  <a:pt x="637209" y="268414"/>
                </a:lnTo>
                <a:lnTo>
                  <a:pt x="640230" y="268414"/>
                </a:lnTo>
                <a:lnTo>
                  <a:pt x="624509" y="282917"/>
                </a:lnTo>
                <a:close/>
              </a:path>
              <a:path w="777875" h="283210">
                <a:moveTo>
                  <a:pt x="637209" y="268414"/>
                </a:moveTo>
                <a:lnTo>
                  <a:pt x="626554" y="263753"/>
                </a:lnTo>
                <a:lnTo>
                  <a:pt x="637209" y="253923"/>
                </a:lnTo>
                <a:lnTo>
                  <a:pt x="637209" y="26841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33244" y="4245864"/>
            <a:ext cx="1135380" cy="1289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19935" y="4548390"/>
            <a:ext cx="5478878" cy="966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85888" y="3447313"/>
            <a:ext cx="1057275" cy="171450"/>
          </a:xfrm>
          <a:custGeom>
            <a:avLst/>
            <a:gdLst/>
            <a:ahLst/>
            <a:cxnLst/>
            <a:rect l="l" t="t" r="r" b="b"/>
            <a:pathLst>
              <a:path w="1057275" h="171450">
                <a:moveTo>
                  <a:pt x="1001224" y="114884"/>
                </a:moveTo>
                <a:lnTo>
                  <a:pt x="927735" y="114884"/>
                </a:lnTo>
                <a:lnTo>
                  <a:pt x="928522" y="57734"/>
                </a:lnTo>
                <a:lnTo>
                  <a:pt x="885668" y="57139"/>
                </a:lnTo>
                <a:lnTo>
                  <a:pt x="886460" y="0"/>
                </a:lnTo>
                <a:lnTo>
                  <a:pt x="1056703" y="88099"/>
                </a:lnTo>
                <a:lnTo>
                  <a:pt x="1001224" y="114884"/>
                </a:lnTo>
                <a:close/>
              </a:path>
              <a:path w="1057275" h="171450">
                <a:moveTo>
                  <a:pt x="884876" y="114289"/>
                </a:moveTo>
                <a:lnTo>
                  <a:pt x="0" y="102006"/>
                </a:lnTo>
                <a:lnTo>
                  <a:pt x="800" y="44856"/>
                </a:lnTo>
                <a:lnTo>
                  <a:pt x="885668" y="57139"/>
                </a:lnTo>
                <a:lnTo>
                  <a:pt x="884876" y="114289"/>
                </a:lnTo>
                <a:close/>
              </a:path>
              <a:path w="1057275" h="171450">
                <a:moveTo>
                  <a:pt x="927735" y="114884"/>
                </a:moveTo>
                <a:lnTo>
                  <a:pt x="884876" y="114289"/>
                </a:lnTo>
                <a:lnTo>
                  <a:pt x="885668" y="57139"/>
                </a:lnTo>
                <a:lnTo>
                  <a:pt x="928522" y="57734"/>
                </a:lnTo>
                <a:lnTo>
                  <a:pt x="927735" y="114884"/>
                </a:lnTo>
                <a:close/>
              </a:path>
              <a:path w="1057275" h="171450">
                <a:moveTo>
                  <a:pt x="884085" y="171437"/>
                </a:moveTo>
                <a:lnTo>
                  <a:pt x="884876" y="114289"/>
                </a:lnTo>
                <a:lnTo>
                  <a:pt x="927735" y="114884"/>
                </a:lnTo>
                <a:lnTo>
                  <a:pt x="1001224" y="114884"/>
                </a:lnTo>
                <a:lnTo>
                  <a:pt x="884085" y="17143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09047" y="1660740"/>
            <a:ext cx="5136515" cy="3613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499235">
              <a:lnSpc>
                <a:spcPts val="3445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algn="ctr" marL="676910">
              <a:lnSpc>
                <a:spcPts val="3445"/>
              </a:lnSpc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algn="r" marR="976630">
              <a:lnSpc>
                <a:spcPct val="100000"/>
              </a:lnSpc>
              <a:spcBef>
                <a:spcPts val="2795"/>
              </a:spcBef>
            </a:pPr>
            <a:r>
              <a:rPr dirty="0" sz="3200" b="1" i="1">
                <a:solidFill>
                  <a:srgbClr val="006FC0"/>
                </a:solidFill>
                <a:latin typeface="Book Antiqua"/>
                <a:cs typeface="Book Antiqua"/>
              </a:rPr>
              <a:t>v</a:t>
            </a:r>
            <a:endParaRPr sz="3200">
              <a:latin typeface="Book Antiqua"/>
              <a:cs typeface="Book Antiqua"/>
            </a:endParaRPr>
          </a:p>
          <a:p>
            <a:pPr algn="r" marR="5080">
              <a:lnSpc>
                <a:spcPct val="100000"/>
              </a:lnSpc>
              <a:spcBef>
                <a:spcPts val="20"/>
              </a:spcBef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滑动摩擦力的方向</a:t>
            </a:r>
            <a:r>
              <a:rPr dirty="0" sz="2800" b="1">
                <a:latin typeface="华文楷体"/>
                <a:cs typeface="华文楷体"/>
              </a:rPr>
              <a:t>有什么特点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3559" y="2973323"/>
            <a:ext cx="2967228" cy="156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74764" y="4096511"/>
            <a:ext cx="725805" cy="266700"/>
          </a:xfrm>
          <a:custGeom>
            <a:avLst/>
            <a:gdLst/>
            <a:ahLst/>
            <a:cxnLst/>
            <a:rect l="l" t="t" r="r" b="b"/>
            <a:pathLst>
              <a:path w="725804" h="266700">
                <a:moveTo>
                  <a:pt x="144779" y="266700"/>
                </a:moveTo>
                <a:lnTo>
                  <a:pt x="0" y="132587"/>
                </a:lnTo>
                <a:lnTo>
                  <a:pt x="144779" y="0"/>
                </a:lnTo>
                <a:lnTo>
                  <a:pt x="144779" y="65532"/>
                </a:lnTo>
                <a:lnTo>
                  <a:pt x="725424" y="65532"/>
                </a:lnTo>
                <a:lnTo>
                  <a:pt x="725424" y="199643"/>
                </a:lnTo>
                <a:lnTo>
                  <a:pt x="144779" y="199643"/>
                </a:lnTo>
                <a:lnTo>
                  <a:pt x="144779" y="2667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5429" y="4081284"/>
            <a:ext cx="741680" cy="295910"/>
          </a:xfrm>
          <a:custGeom>
            <a:avLst/>
            <a:gdLst/>
            <a:ahLst/>
            <a:cxnLst/>
            <a:rect l="l" t="t" r="r" b="b"/>
            <a:pathLst>
              <a:path w="741679" h="295910">
                <a:moveTo>
                  <a:pt x="160274" y="295719"/>
                </a:moveTo>
                <a:lnTo>
                  <a:pt x="0" y="147866"/>
                </a:lnTo>
                <a:lnTo>
                  <a:pt x="160274" y="0"/>
                </a:lnTo>
                <a:lnTo>
                  <a:pt x="160274" y="14503"/>
                </a:lnTo>
                <a:lnTo>
                  <a:pt x="147574" y="14503"/>
                </a:lnTo>
                <a:lnTo>
                  <a:pt x="147574" y="28994"/>
                </a:lnTo>
                <a:lnTo>
                  <a:pt x="23795" y="143192"/>
                </a:lnTo>
                <a:lnTo>
                  <a:pt x="13677" y="143192"/>
                </a:lnTo>
                <a:lnTo>
                  <a:pt x="13677" y="152526"/>
                </a:lnTo>
                <a:lnTo>
                  <a:pt x="23795" y="152526"/>
                </a:lnTo>
                <a:lnTo>
                  <a:pt x="147574" y="266724"/>
                </a:lnTo>
                <a:lnTo>
                  <a:pt x="147574" y="281216"/>
                </a:lnTo>
                <a:lnTo>
                  <a:pt x="160274" y="281216"/>
                </a:lnTo>
                <a:lnTo>
                  <a:pt x="160274" y="295719"/>
                </a:lnTo>
                <a:close/>
              </a:path>
              <a:path w="741679" h="295910">
                <a:moveTo>
                  <a:pt x="147574" y="28994"/>
                </a:moveTo>
                <a:lnTo>
                  <a:pt x="147574" y="14503"/>
                </a:lnTo>
                <a:lnTo>
                  <a:pt x="158229" y="19164"/>
                </a:lnTo>
                <a:lnTo>
                  <a:pt x="147574" y="28994"/>
                </a:lnTo>
                <a:close/>
              </a:path>
              <a:path w="741679" h="295910">
                <a:moveTo>
                  <a:pt x="728624" y="87528"/>
                </a:moveTo>
                <a:lnTo>
                  <a:pt x="147574" y="87528"/>
                </a:lnTo>
                <a:lnTo>
                  <a:pt x="147574" y="28994"/>
                </a:lnTo>
                <a:lnTo>
                  <a:pt x="158229" y="19164"/>
                </a:lnTo>
                <a:lnTo>
                  <a:pt x="147574" y="14503"/>
                </a:lnTo>
                <a:lnTo>
                  <a:pt x="160274" y="14503"/>
                </a:lnTo>
                <a:lnTo>
                  <a:pt x="160274" y="74828"/>
                </a:lnTo>
                <a:lnTo>
                  <a:pt x="153924" y="74828"/>
                </a:lnTo>
                <a:lnTo>
                  <a:pt x="160274" y="81178"/>
                </a:lnTo>
                <a:lnTo>
                  <a:pt x="728624" y="81178"/>
                </a:lnTo>
                <a:lnTo>
                  <a:pt x="728624" y="87528"/>
                </a:lnTo>
                <a:close/>
              </a:path>
              <a:path w="741679" h="295910">
                <a:moveTo>
                  <a:pt x="160274" y="81178"/>
                </a:moveTo>
                <a:lnTo>
                  <a:pt x="153924" y="74828"/>
                </a:lnTo>
                <a:lnTo>
                  <a:pt x="160274" y="74828"/>
                </a:lnTo>
                <a:lnTo>
                  <a:pt x="160274" y="81178"/>
                </a:lnTo>
                <a:close/>
              </a:path>
              <a:path w="741679" h="295910">
                <a:moveTo>
                  <a:pt x="741324" y="87528"/>
                </a:moveTo>
                <a:lnTo>
                  <a:pt x="734974" y="87528"/>
                </a:lnTo>
                <a:lnTo>
                  <a:pt x="728624" y="81178"/>
                </a:lnTo>
                <a:lnTo>
                  <a:pt x="160274" y="81178"/>
                </a:lnTo>
                <a:lnTo>
                  <a:pt x="160274" y="74828"/>
                </a:lnTo>
                <a:lnTo>
                  <a:pt x="741324" y="74828"/>
                </a:lnTo>
                <a:lnTo>
                  <a:pt x="741324" y="87528"/>
                </a:lnTo>
                <a:close/>
              </a:path>
              <a:path w="741679" h="295910">
                <a:moveTo>
                  <a:pt x="728624" y="214541"/>
                </a:moveTo>
                <a:lnTo>
                  <a:pt x="728624" y="81178"/>
                </a:lnTo>
                <a:lnTo>
                  <a:pt x="734974" y="87528"/>
                </a:lnTo>
                <a:lnTo>
                  <a:pt x="741324" y="87528"/>
                </a:lnTo>
                <a:lnTo>
                  <a:pt x="741324" y="208191"/>
                </a:lnTo>
                <a:lnTo>
                  <a:pt x="734974" y="208191"/>
                </a:lnTo>
                <a:lnTo>
                  <a:pt x="728624" y="214541"/>
                </a:lnTo>
                <a:close/>
              </a:path>
              <a:path w="741679" h="295910">
                <a:moveTo>
                  <a:pt x="13677" y="152526"/>
                </a:moveTo>
                <a:lnTo>
                  <a:pt x="13677" y="143192"/>
                </a:lnTo>
                <a:lnTo>
                  <a:pt x="18736" y="147859"/>
                </a:lnTo>
                <a:lnTo>
                  <a:pt x="13677" y="152526"/>
                </a:lnTo>
                <a:close/>
              </a:path>
              <a:path w="741679" h="295910">
                <a:moveTo>
                  <a:pt x="18736" y="147859"/>
                </a:moveTo>
                <a:lnTo>
                  <a:pt x="13677" y="143192"/>
                </a:lnTo>
                <a:lnTo>
                  <a:pt x="23795" y="143192"/>
                </a:lnTo>
                <a:lnTo>
                  <a:pt x="18736" y="147859"/>
                </a:lnTo>
                <a:close/>
              </a:path>
              <a:path w="741679" h="295910">
                <a:moveTo>
                  <a:pt x="23795" y="152526"/>
                </a:moveTo>
                <a:lnTo>
                  <a:pt x="13677" y="152526"/>
                </a:lnTo>
                <a:lnTo>
                  <a:pt x="18743" y="147866"/>
                </a:lnTo>
                <a:lnTo>
                  <a:pt x="23795" y="152526"/>
                </a:lnTo>
                <a:close/>
              </a:path>
              <a:path w="741679" h="295910">
                <a:moveTo>
                  <a:pt x="160274" y="281216"/>
                </a:moveTo>
                <a:lnTo>
                  <a:pt x="147574" y="281216"/>
                </a:lnTo>
                <a:lnTo>
                  <a:pt x="158229" y="276555"/>
                </a:lnTo>
                <a:lnTo>
                  <a:pt x="147574" y="266724"/>
                </a:lnTo>
                <a:lnTo>
                  <a:pt x="147574" y="208191"/>
                </a:lnTo>
                <a:lnTo>
                  <a:pt x="728624" y="208191"/>
                </a:lnTo>
                <a:lnTo>
                  <a:pt x="728624" y="214541"/>
                </a:lnTo>
                <a:lnTo>
                  <a:pt x="160274" y="214541"/>
                </a:lnTo>
                <a:lnTo>
                  <a:pt x="153924" y="220891"/>
                </a:lnTo>
                <a:lnTo>
                  <a:pt x="160274" y="220891"/>
                </a:lnTo>
                <a:lnTo>
                  <a:pt x="160274" y="281216"/>
                </a:lnTo>
                <a:close/>
              </a:path>
              <a:path w="741679" h="295910">
                <a:moveTo>
                  <a:pt x="741324" y="220891"/>
                </a:moveTo>
                <a:lnTo>
                  <a:pt x="160274" y="220891"/>
                </a:lnTo>
                <a:lnTo>
                  <a:pt x="160274" y="214541"/>
                </a:lnTo>
                <a:lnTo>
                  <a:pt x="728624" y="214541"/>
                </a:lnTo>
                <a:lnTo>
                  <a:pt x="734974" y="208191"/>
                </a:lnTo>
                <a:lnTo>
                  <a:pt x="741324" y="208191"/>
                </a:lnTo>
                <a:lnTo>
                  <a:pt x="741324" y="220891"/>
                </a:lnTo>
                <a:close/>
              </a:path>
              <a:path w="741679" h="295910">
                <a:moveTo>
                  <a:pt x="160274" y="220891"/>
                </a:moveTo>
                <a:lnTo>
                  <a:pt x="153924" y="220891"/>
                </a:lnTo>
                <a:lnTo>
                  <a:pt x="160274" y="214541"/>
                </a:lnTo>
                <a:lnTo>
                  <a:pt x="160274" y="220891"/>
                </a:lnTo>
                <a:close/>
              </a:path>
              <a:path w="741679" h="295910">
                <a:moveTo>
                  <a:pt x="147574" y="281216"/>
                </a:moveTo>
                <a:lnTo>
                  <a:pt x="147574" y="266724"/>
                </a:lnTo>
                <a:lnTo>
                  <a:pt x="158229" y="276555"/>
                </a:lnTo>
                <a:lnTo>
                  <a:pt x="147574" y="28121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72044" y="3907713"/>
            <a:ext cx="882015" cy="171450"/>
          </a:xfrm>
          <a:custGeom>
            <a:avLst/>
            <a:gdLst/>
            <a:ahLst/>
            <a:cxnLst/>
            <a:rect l="l" t="t" r="r" b="b"/>
            <a:pathLst>
              <a:path w="882015" h="171450">
                <a:moveTo>
                  <a:pt x="711085" y="171437"/>
                </a:moveTo>
                <a:lnTo>
                  <a:pt x="710603" y="114293"/>
                </a:lnTo>
                <a:lnTo>
                  <a:pt x="753452" y="113931"/>
                </a:lnTo>
                <a:lnTo>
                  <a:pt x="752970" y="56781"/>
                </a:lnTo>
                <a:lnTo>
                  <a:pt x="710117" y="56781"/>
                </a:lnTo>
                <a:lnTo>
                  <a:pt x="709637" y="0"/>
                </a:lnTo>
                <a:lnTo>
                  <a:pt x="825648" y="56781"/>
                </a:lnTo>
                <a:lnTo>
                  <a:pt x="752970" y="56781"/>
                </a:lnTo>
                <a:lnTo>
                  <a:pt x="826387" y="57143"/>
                </a:lnTo>
                <a:lnTo>
                  <a:pt x="881799" y="84264"/>
                </a:lnTo>
                <a:lnTo>
                  <a:pt x="711085" y="171437"/>
                </a:lnTo>
                <a:close/>
              </a:path>
              <a:path w="882015" h="171450">
                <a:moveTo>
                  <a:pt x="710603" y="114293"/>
                </a:moveTo>
                <a:lnTo>
                  <a:pt x="710120" y="57143"/>
                </a:lnTo>
                <a:lnTo>
                  <a:pt x="752970" y="56781"/>
                </a:lnTo>
                <a:lnTo>
                  <a:pt x="753452" y="113931"/>
                </a:lnTo>
                <a:lnTo>
                  <a:pt x="710603" y="114293"/>
                </a:lnTo>
                <a:close/>
              </a:path>
              <a:path w="882015" h="171450">
                <a:moveTo>
                  <a:pt x="482" y="120281"/>
                </a:moveTo>
                <a:lnTo>
                  <a:pt x="0" y="63131"/>
                </a:lnTo>
                <a:lnTo>
                  <a:pt x="710120" y="57143"/>
                </a:lnTo>
                <a:lnTo>
                  <a:pt x="710603" y="114293"/>
                </a:lnTo>
                <a:lnTo>
                  <a:pt x="482" y="1202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91611" y="1284732"/>
            <a:ext cx="2250948" cy="3174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68952" y="2085467"/>
            <a:ext cx="665480" cy="993775"/>
          </a:xfrm>
          <a:custGeom>
            <a:avLst/>
            <a:gdLst/>
            <a:ahLst/>
            <a:cxnLst/>
            <a:rect l="l" t="t" r="r" b="b"/>
            <a:pathLst>
              <a:path w="665479" h="993775">
                <a:moveTo>
                  <a:pt x="547409" y="127681"/>
                </a:moveTo>
                <a:lnTo>
                  <a:pt x="499630" y="96342"/>
                </a:lnTo>
                <a:lnTo>
                  <a:pt x="665340" y="0"/>
                </a:lnTo>
                <a:lnTo>
                  <a:pt x="654556" y="91846"/>
                </a:lnTo>
                <a:lnTo>
                  <a:pt x="570915" y="91846"/>
                </a:lnTo>
                <a:lnTo>
                  <a:pt x="547409" y="127681"/>
                </a:lnTo>
                <a:close/>
              </a:path>
              <a:path w="665479" h="993775">
                <a:moveTo>
                  <a:pt x="595198" y="159026"/>
                </a:moveTo>
                <a:lnTo>
                  <a:pt x="547409" y="127681"/>
                </a:lnTo>
                <a:lnTo>
                  <a:pt x="570915" y="91846"/>
                </a:lnTo>
                <a:lnTo>
                  <a:pt x="618705" y="123189"/>
                </a:lnTo>
                <a:lnTo>
                  <a:pt x="595198" y="159026"/>
                </a:lnTo>
                <a:close/>
              </a:path>
              <a:path w="665479" h="993775">
                <a:moveTo>
                  <a:pt x="642988" y="190372"/>
                </a:moveTo>
                <a:lnTo>
                  <a:pt x="595198" y="159026"/>
                </a:lnTo>
                <a:lnTo>
                  <a:pt x="618705" y="123189"/>
                </a:lnTo>
                <a:lnTo>
                  <a:pt x="570915" y="91846"/>
                </a:lnTo>
                <a:lnTo>
                  <a:pt x="654556" y="91846"/>
                </a:lnTo>
                <a:lnTo>
                  <a:pt x="642988" y="190372"/>
                </a:lnTo>
                <a:close/>
              </a:path>
              <a:path w="665479" h="993775">
                <a:moveTo>
                  <a:pt x="47790" y="993559"/>
                </a:moveTo>
                <a:lnTo>
                  <a:pt x="0" y="962215"/>
                </a:lnTo>
                <a:lnTo>
                  <a:pt x="547409" y="127681"/>
                </a:lnTo>
                <a:lnTo>
                  <a:pt x="595198" y="159026"/>
                </a:lnTo>
                <a:lnTo>
                  <a:pt x="47790" y="9935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98264" y="3275076"/>
            <a:ext cx="472440" cy="836930"/>
          </a:xfrm>
          <a:custGeom>
            <a:avLst/>
            <a:gdLst/>
            <a:ahLst/>
            <a:cxnLst/>
            <a:rect l="l" t="t" r="r" b="b"/>
            <a:pathLst>
              <a:path w="472439" h="836929">
                <a:moveTo>
                  <a:pt x="237149" y="652272"/>
                </a:moveTo>
                <a:lnTo>
                  <a:pt x="71627" y="652272"/>
                </a:lnTo>
                <a:lnTo>
                  <a:pt x="329184" y="0"/>
                </a:lnTo>
                <a:lnTo>
                  <a:pt x="472439" y="56387"/>
                </a:lnTo>
                <a:lnTo>
                  <a:pt x="237149" y="652272"/>
                </a:lnTo>
                <a:close/>
              </a:path>
              <a:path w="472439" h="836929">
                <a:moveTo>
                  <a:pt x="82296" y="836676"/>
                </a:moveTo>
                <a:lnTo>
                  <a:pt x="0" y="624839"/>
                </a:lnTo>
                <a:lnTo>
                  <a:pt x="71627" y="652272"/>
                </a:lnTo>
                <a:lnTo>
                  <a:pt x="237149" y="652272"/>
                </a:lnTo>
                <a:lnTo>
                  <a:pt x="214884" y="708660"/>
                </a:lnTo>
                <a:lnTo>
                  <a:pt x="288036" y="737615"/>
                </a:lnTo>
                <a:lnTo>
                  <a:pt x="82296" y="83667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86579" y="3266719"/>
            <a:ext cx="493395" cy="854710"/>
          </a:xfrm>
          <a:custGeom>
            <a:avLst/>
            <a:gdLst/>
            <a:ahLst/>
            <a:cxnLst/>
            <a:rect l="l" t="t" r="r" b="b"/>
            <a:pathLst>
              <a:path w="493395" h="854710">
                <a:moveTo>
                  <a:pt x="90887" y="658558"/>
                </a:moveTo>
                <a:lnTo>
                  <a:pt x="77228" y="658558"/>
                </a:lnTo>
                <a:lnTo>
                  <a:pt x="85471" y="654989"/>
                </a:lnTo>
                <a:lnTo>
                  <a:pt x="79559" y="652655"/>
                </a:lnTo>
                <a:lnTo>
                  <a:pt x="337261" y="0"/>
                </a:lnTo>
                <a:lnTo>
                  <a:pt x="364025" y="10566"/>
                </a:lnTo>
                <a:lnTo>
                  <a:pt x="346735" y="10566"/>
                </a:lnTo>
                <a:lnTo>
                  <a:pt x="338505" y="14135"/>
                </a:lnTo>
                <a:lnTo>
                  <a:pt x="344406" y="16464"/>
                </a:lnTo>
                <a:lnTo>
                  <a:pt x="90887" y="658558"/>
                </a:lnTo>
                <a:close/>
              </a:path>
              <a:path w="493395" h="854710">
                <a:moveTo>
                  <a:pt x="344406" y="16464"/>
                </a:moveTo>
                <a:lnTo>
                  <a:pt x="338505" y="14135"/>
                </a:lnTo>
                <a:lnTo>
                  <a:pt x="346735" y="10566"/>
                </a:lnTo>
                <a:lnTo>
                  <a:pt x="344406" y="16464"/>
                </a:lnTo>
                <a:close/>
              </a:path>
              <a:path w="493395" h="854710">
                <a:moveTo>
                  <a:pt x="476574" y="68651"/>
                </a:moveTo>
                <a:lnTo>
                  <a:pt x="344406" y="16464"/>
                </a:lnTo>
                <a:lnTo>
                  <a:pt x="346735" y="10566"/>
                </a:lnTo>
                <a:lnTo>
                  <a:pt x="364025" y="10566"/>
                </a:lnTo>
                <a:lnTo>
                  <a:pt x="493052" y="61506"/>
                </a:lnTo>
                <a:lnTo>
                  <a:pt x="492560" y="62750"/>
                </a:lnTo>
                <a:lnTo>
                  <a:pt x="478904" y="62750"/>
                </a:lnTo>
                <a:lnTo>
                  <a:pt x="476574" y="68651"/>
                </a:lnTo>
                <a:close/>
              </a:path>
              <a:path w="493395" h="854710">
                <a:moveTo>
                  <a:pt x="482473" y="70980"/>
                </a:moveTo>
                <a:lnTo>
                  <a:pt x="476574" y="68651"/>
                </a:lnTo>
                <a:lnTo>
                  <a:pt x="478904" y="62750"/>
                </a:lnTo>
                <a:lnTo>
                  <a:pt x="482473" y="70980"/>
                </a:lnTo>
                <a:close/>
              </a:path>
              <a:path w="493395" h="854710">
                <a:moveTo>
                  <a:pt x="489311" y="70980"/>
                </a:moveTo>
                <a:lnTo>
                  <a:pt x="482473" y="70980"/>
                </a:lnTo>
                <a:lnTo>
                  <a:pt x="478904" y="62750"/>
                </a:lnTo>
                <a:lnTo>
                  <a:pt x="492560" y="62750"/>
                </a:lnTo>
                <a:lnTo>
                  <a:pt x="489311" y="70980"/>
                </a:lnTo>
                <a:close/>
              </a:path>
              <a:path w="493395" h="854710">
                <a:moveTo>
                  <a:pt x="283292" y="746745"/>
                </a:moveTo>
                <a:lnTo>
                  <a:pt x="218871" y="721309"/>
                </a:lnTo>
                <a:lnTo>
                  <a:pt x="476574" y="68651"/>
                </a:lnTo>
                <a:lnTo>
                  <a:pt x="482473" y="70980"/>
                </a:lnTo>
                <a:lnTo>
                  <a:pt x="489311" y="70980"/>
                </a:lnTo>
                <a:lnTo>
                  <a:pt x="236269" y="711835"/>
                </a:lnTo>
                <a:lnTo>
                  <a:pt x="229450" y="711835"/>
                </a:lnTo>
                <a:lnTo>
                  <a:pt x="233019" y="720064"/>
                </a:lnTo>
                <a:lnTo>
                  <a:pt x="250295" y="720064"/>
                </a:lnTo>
                <a:lnTo>
                  <a:pt x="301925" y="740448"/>
                </a:lnTo>
                <a:lnTo>
                  <a:pt x="296341" y="740448"/>
                </a:lnTo>
                <a:lnTo>
                  <a:pt x="283292" y="746745"/>
                </a:lnTo>
                <a:close/>
              </a:path>
              <a:path w="493395" h="854710">
                <a:moveTo>
                  <a:pt x="90068" y="854087"/>
                </a:moveTo>
                <a:lnTo>
                  <a:pt x="0" y="621233"/>
                </a:lnTo>
                <a:lnTo>
                  <a:pt x="22637" y="630174"/>
                </a:lnTo>
                <a:lnTo>
                  <a:pt x="17068" y="630174"/>
                </a:lnTo>
                <a:lnTo>
                  <a:pt x="8813" y="638378"/>
                </a:lnTo>
                <a:lnTo>
                  <a:pt x="22301" y="643701"/>
                </a:lnTo>
                <a:lnTo>
                  <a:pt x="96946" y="836672"/>
                </a:lnTo>
                <a:lnTo>
                  <a:pt x="90754" y="839660"/>
                </a:lnTo>
                <a:lnTo>
                  <a:pt x="99428" y="843089"/>
                </a:lnTo>
                <a:lnTo>
                  <a:pt x="112859" y="843089"/>
                </a:lnTo>
                <a:lnTo>
                  <a:pt x="90068" y="854087"/>
                </a:lnTo>
                <a:close/>
              </a:path>
              <a:path w="493395" h="854710">
                <a:moveTo>
                  <a:pt x="22301" y="643701"/>
                </a:moveTo>
                <a:lnTo>
                  <a:pt x="8813" y="638378"/>
                </a:lnTo>
                <a:lnTo>
                  <a:pt x="17068" y="630174"/>
                </a:lnTo>
                <a:lnTo>
                  <a:pt x="22301" y="643701"/>
                </a:lnTo>
                <a:close/>
              </a:path>
              <a:path w="493395" h="854710">
                <a:moveTo>
                  <a:pt x="86715" y="669124"/>
                </a:moveTo>
                <a:lnTo>
                  <a:pt x="22301" y="643701"/>
                </a:lnTo>
                <a:lnTo>
                  <a:pt x="17068" y="630174"/>
                </a:lnTo>
                <a:lnTo>
                  <a:pt x="22637" y="630174"/>
                </a:lnTo>
                <a:lnTo>
                  <a:pt x="79559" y="652655"/>
                </a:lnTo>
                <a:lnTo>
                  <a:pt x="77228" y="658558"/>
                </a:lnTo>
                <a:lnTo>
                  <a:pt x="90887" y="658558"/>
                </a:lnTo>
                <a:lnTo>
                  <a:pt x="86715" y="669124"/>
                </a:lnTo>
                <a:close/>
              </a:path>
              <a:path w="493395" h="854710">
                <a:moveTo>
                  <a:pt x="77228" y="658558"/>
                </a:moveTo>
                <a:lnTo>
                  <a:pt x="79559" y="652655"/>
                </a:lnTo>
                <a:lnTo>
                  <a:pt x="85471" y="654989"/>
                </a:lnTo>
                <a:lnTo>
                  <a:pt x="77228" y="658558"/>
                </a:lnTo>
                <a:close/>
              </a:path>
              <a:path w="493395" h="854710">
                <a:moveTo>
                  <a:pt x="233019" y="720064"/>
                </a:moveTo>
                <a:lnTo>
                  <a:pt x="229450" y="711835"/>
                </a:lnTo>
                <a:lnTo>
                  <a:pt x="235349" y="714163"/>
                </a:lnTo>
                <a:lnTo>
                  <a:pt x="233019" y="720064"/>
                </a:lnTo>
                <a:close/>
              </a:path>
              <a:path w="493395" h="854710">
                <a:moveTo>
                  <a:pt x="235349" y="714163"/>
                </a:moveTo>
                <a:lnTo>
                  <a:pt x="229450" y="711835"/>
                </a:lnTo>
                <a:lnTo>
                  <a:pt x="236269" y="711835"/>
                </a:lnTo>
                <a:lnTo>
                  <a:pt x="235349" y="714163"/>
                </a:lnTo>
                <a:close/>
              </a:path>
              <a:path w="493395" h="854710">
                <a:moveTo>
                  <a:pt x="250295" y="720064"/>
                </a:moveTo>
                <a:lnTo>
                  <a:pt x="233019" y="720064"/>
                </a:lnTo>
                <a:lnTo>
                  <a:pt x="235349" y="714163"/>
                </a:lnTo>
                <a:lnTo>
                  <a:pt x="250295" y="720064"/>
                </a:lnTo>
                <a:close/>
              </a:path>
              <a:path w="493395" h="854710">
                <a:moveTo>
                  <a:pt x="296773" y="752068"/>
                </a:moveTo>
                <a:lnTo>
                  <a:pt x="283292" y="746745"/>
                </a:lnTo>
                <a:lnTo>
                  <a:pt x="296341" y="740448"/>
                </a:lnTo>
                <a:lnTo>
                  <a:pt x="296773" y="752068"/>
                </a:lnTo>
                <a:close/>
              </a:path>
              <a:path w="493395" h="854710">
                <a:moveTo>
                  <a:pt x="301473" y="752068"/>
                </a:moveTo>
                <a:lnTo>
                  <a:pt x="296773" y="752068"/>
                </a:lnTo>
                <a:lnTo>
                  <a:pt x="296341" y="740448"/>
                </a:lnTo>
                <a:lnTo>
                  <a:pt x="301925" y="740448"/>
                </a:lnTo>
                <a:lnTo>
                  <a:pt x="314921" y="745578"/>
                </a:lnTo>
                <a:lnTo>
                  <a:pt x="301473" y="752068"/>
                </a:lnTo>
                <a:close/>
              </a:path>
              <a:path w="493395" h="854710">
                <a:moveTo>
                  <a:pt x="112859" y="843089"/>
                </a:moveTo>
                <a:lnTo>
                  <a:pt x="99428" y="843089"/>
                </a:lnTo>
                <a:lnTo>
                  <a:pt x="96946" y="836672"/>
                </a:lnTo>
                <a:lnTo>
                  <a:pt x="283292" y="746745"/>
                </a:lnTo>
                <a:lnTo>
                  <a:pt x="296773" y="752068"/>
                </a:lnTo>
                <a:lnTo>
                  <a:pt x="301473" y="752068"/>
                </a:lnTo>
                <a:lnTo>
                  <a:pt x="112859" y="843089"/>
                </a:lnTo>
                <a:close/>
              </a:path>
              <a:path w="493395" h="854710">
                <a:moveTo>
                  <a:pt x="99428" y="843089"/>
                </a:moveTo>
                <a:lnTo>
                  <a:pt x="90754" y="839660"/>
                </a:lnTo>
                <a:lnTo>
                  <a:pt x="96946" y="836672"/>
                </a:lnTo>
                <a:lnTo>
                  <a:pt x="99428" y="84308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99176" y="1307591"/>
            <a:ext cx="2898648" cy="155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4452" y="2559189"/>
            <a:ext cx="908050" cy="171450"/>
          </a:xfrm>
          <a:custGeom>
            <a:avLst/>
            <a:gdLst/>
            <a:ahLst/>
            <a:cxnLst/>
            <a:rect l="l" t="t" r="r" b="b"/>
            <a:pathLst>
              <a:path w="908050" h="171450">
                <a:moveTo>
                  <a:pt x="172796" y="171437"/>
                </a:moveTo>
                <a:lnTo>
                  <a:pt x="0" y="88480"/>
                </a:lnTo>
                <a:lnTo>
                  <a:pt x="170040" y="0"/>
                </a:lnTo>
                <a:lnTo>
                  <a:pt x="170958" y="57146"/>
                </a:lnTo>
                <a:lnTo>
                  <a:pt x="128104" y="57835"/>
                </a:lnTo>
                <a:lnTo>
                  <a:pt x="129032" y="114973"/>
                </a:lnTo>
                <a:lnTo>
                  <a:pt x="171888" y="114973"/>
                </a:lnTo>
                <a:lnTo>
                  <a:pt x="172796" y="171437"/>
                </a:lnTo>
                <a:close/>
              </a:path>
              <a:path w="908050" h="171450">
                <a:moveTo>
                  <a:pt x="171877" y="114284"/>
                </a:moveTo>
                <a:lnTo>
                  <a:pt x="170958" y="57146"/>
                </a:lnTo>
                <a:lnTo>
                  <a:pt x="906729" y="45313"/>
                </a:lnTo>
                <a:lnTo>
                  <a:pt x="907643" y="102450"/>
                </a:lnTo>
                <a:lnTo>
                  <a:pt x="171877" y="114284"/>
                </a:lnTo>
                <a:close/>
              </a:path>
              <a:path w="908050" h="171450">
                <a:moveTo>
                  <a:pt x="129032" y="114973"/>
                </a:moveTo>
                <a:lnTo>
                  <a:pt x="128104" y="57835"/>
                </a:lnTo>
                <a:lnTo>
                  <a:pt x="170958" y="57146"/>
                </a:lnTo>
                <a:lnTo>
                  <a:pt x="171877" y="114284"/>
                </a:lnTo>
                <a:lnTo>
                  <a:pt x="129032" y="114973"/>
                </a:lnTo>
                <a:close/>
              </a:path>
              <a:path w="908050" h="171450">
                <a:moveTo>
                  <a:pt x="171888" y="114973"/>
                </a:moveTo>
                <a:lnTo>
                  <a:pt x="129032" y="114973"/>
                </a:lnTo>
                <a:lnTo>
                  <a:pt x="171877" y="114284"/>
                </a:lnTo>
                <a:lnTo>
                  <a:pt x="171888" y="11497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30660" y="1681047"/>
            <a:ext cx="1600835" cy="901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445"/>
              </a:lnSpc>
              <a:spcBef>
                <a:spcPts val="105"/>
              </a:spcBef>
            </a:pPr>
            <a:r>
              <a:rPr dirty="0" sz="3200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algn="r" marR="5080">
              <a:lnSpc>
                <a:spcPts val="3445"/>
              </a:lnSpc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02652" y="2278379"/>
            <a:ext cx="762000" cy="253365"/>
          </a:xfrm>
          <a:custGeom>
            <a:avLst/>
            <a:gdLst/>
            <a:ahLst/>
            <a:cxnLst/>
            <a:rect l="l" t="t" r="r" b="b"/>
            <a:pathLst>
              <a:path w="762000" h="253364">
                <a:moveTo>
                  <a:pt x="624840" y="252984"/>
                </a:moveTo>
                <a:lnTo>
                  <a:pt x="624840" y="190500"/>
                </a:lnTo>
                <a:lnTo>
                  <a:pt x="0" y="190500"/>
                </a:lnTo>
                <a:lnTo>
                  <a:pt x="0" y="62484"/>
                </a:lnTo>
                <a:lnTo>
                  <a:pt x="624840" y="62484"/>
                </a:lnTo>
                <a:lnTo>
                  <a:pt x="624840" y="0"/>
                </a:lnTo>
                <a:lnTo>
                  <a:pt x="762000" y="126492"/>
                </a:lnTo>
                <a:lnTo>
                  <a:pt x="624840" y="25298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96378" y="2263635"/>
            <a:ext cx="777875" cy="283210"/>
          </a:xfrm>
          <a:custGeom>
            <a:avLst/>
            <a:gdLst/>
            <a:ahLst/>
            <a:cxnLst/>
            <a:rect l="l" t="t" r="r" b="b"/>
            <a:pathLst>
              <a:path w="777875" h="283210">
                <a:moveTo>
                  <a:pt x="624509" y="77977"/>
                </a:moveTo>
                <a:lnTo>
                  <a:pt x="624509" y="0"/>
                </a:lnTo>
                <a:lnTo>
                  <a:pt x="640216" y="14490"/>
                </a:lnTo>
                <a:lnTo>
                  <a:pt x="637209" y="14490"/>
                </a:lnTo>
                <a:lnTo>
                  <a:pt x="626554" y="19164"/>
                </a:lnTo>
                <a:lnTo>
                  <a:pt x="637209" y="28994"/>
                </a:lnTo>
                <a:lnTo>
                  <a:pt x="637209" y="71627"/>
                </a:lnTo>
                <a:lnTo>
                  <a:pt x="630859" y="71627"/>
                </a:lnTo>
                <a:lnTo>
                  <a:pt x="624509" y="77977"/>
                </a:lnTo>
                <a:close/>
              </a:path>
              <a:path w="777875" h="283210">
                <a:moveTo>
                  <a:pt x="637209" y="28994"/>
                </a:moveTo>
                <a:lnTo>
                  <a:pt x="626554" y="19164"/>
                </a:lnTo>
                <a:lnTo>
                  <a:pt x="637209" y="14490"/>
                </a:lnTo>
                <a:lnTo>
                  <a:pt x="637209" y="28994"/>
                </a:lnTo>
                <a:close/>
              </a:path>
              <a:path w="777875" h="283210">
                <a:moveTo>
                  <a:pt x="759112" y="141458"/>
                </a:moveTo>
                <a:lnTo>
                  <a:pt x="637209" y="28994"/>
                </a:lnTo>
                <a:lnTo>
                  <a:pt x="637209" y="14490"/>
                </a:lnTo>
                <a:lnTo>
                  <a:pt x="640216" y="14490"/>
                </a:lnTo>
                <a:lnTo>
                  <a:pt x="772783" y="136791"/>
                </a:lnTo>
                <a:lnTo>
                  <a:pt x="764171" y="136791"/>
                </a:lnTo>
                <a:lnTo>
                  <a:pt x="759112" y="141458"/>
                </a:lnTo>
                <a:close/>
              </a:path>
              <a:path w="777875" h="283210">
                <a:moveTo>
                  <a:pt x="624509" y="211289"/>
                </a:moveTo>
                <a:lnTo>
                  <a:pt x="0" y="211289"/>
                </a:lnTo>
                <a:lnTo>
                  <a:pt x="0" y="71627"/>
                </a:lnTo>
                <a:lnTo>
                  <a:pt x="624509" y="71627"/>
                </a:lnTo>
                <a:lnTo>
                  <a:pt x="624509" y="77977"/>
                </a:lnTo>
                <a:lnTo>
                  <a:pt x="12700" y="77977"/>
                </a:lnTo>
                <a:lnTo>
                  <a:pt x="6350" y="84327"/>
                </a:lnTo>
                <a:lnTo>
                  <a:pt x="12700" y="84327"/>
                </a:lnTo>
                <a:lnTo>
                  <a:pt x="12700" y="198589"/>
                </a:lnTo>
                <a:lnTo>
                  <a:pt x="6350" y="198589"/>
                </a:lnTo>
                <a:lnTo>
                  <a:pt x="12700" y="204939"/>
                </a:lnTo>
                <a:lnTo>
                  <a:pt x="624509" y="204939"/>
                </a:lnTo>
                <a:lnTo>
                  <a:pt x="624509" y="211289"/>
                </a:lnTo>
                <a:close/>
              </a:path>
              <a:path w="777875" h="283210">
                <a:moveTo>
                  <a:pt x="637209" y="84327"/>
                </a:moveTo>
                <a:lnTo>
                  <a:pt x="12700" y="84327"/>
                </a:lnTo>
                <a:lnTo>
                  <a:pt x="12700" y="77977"/>
                </a:lnTo>
                <a:lnTo>
                  <a:pt x="624509" y="77977"/>
                </a:lnTo>
                <a:lnTo>
                  <a:pt x="630859" y="71627"/>
                </a:lnTo>
                <a:lnTo>
                  <a:pt x="637209" y="71627"/>
                </a:lnTo>
                <a:lnTo>
                  <a:pt x="637209" y="84327"/>
                </a:lnTo>
                <a:close/>
              </a:path>
              <a:path w="777875" h="283210">
                <a:moveTo>
                  <a:pt x="12700" y="84327"/>
                </a:moveTo>
                <a:lnTo>
                  <a:pt x="6350" y="84327"/>
                </a:lnTo>
                <a:lnTo>
                  <a:pt x="12700" y="77977"/>
                </a:lnTo>
                <a:lnTo>
                  <a:pt x="12700" y="84327"/>
                </a:lnTo>
                <a:close/>
              </a:path>
              <a:path w="777875" h="283210">
                <a:moveTo>
                  <a:pt x="764171" y="146126"/>
                </a:moveTo>
                <a:lnTo>
                  <a:pt x="759112" y="141458"/>
                </a:lnTo>
                <a:lnTo>
                  <a:pt x="764171" y="136791"/>
                </a:lnTo>
                <a:lnTo>
                  <a:pt x="764171" y="146126"/>
                </a:lnTo>
                <a:close/>
              </a:path>
              <a:path w="777875" h="283210">
                <a:moveTo>
                  <a:pt x="772797" y="146126"/>
                </a:moveTo>
                <a:lnTo>
                  <a:pt x="764171" y="146126"/>
                </a:lnTo>
                <a:lnTo>
                  <a:pt x="764171" y="136791"/>
                </a:lnTo>
                <a:lnTo>
                  <a:pt x="772783" y="136791"/>
                </a:lnTo>
                <a:lnTo>
                  <a:pt x="777849" y="141465"/>
                </a:lnTo>
                <a:lnTo>
                  <a:pt x="772797" y="146126"/>
                </a:lnTo>
                <a:close/>
              </a:path>
              <a:path w="777875" h="283210">
                <a:moveTo>
                  <a:pt x="640218" y="268427"/>
                </a:moveTo>
                <a:lnTo>
                  <a:pt x="637209" y="268427"/>
                </a:lnTo>
                <a:lnTo>
                  <a:pt x="637209" y="253923"/>
                </a:lnTo>
                <a:lnTo>
                  <a:pt x="759119" y="141465"/>
                </a:lnTo>
                <a:lnTo>
                  <a:pt x="764171" y="146126"/>
                </a:lnTo>
                <a:lnTo>
                  <a:pt x="772797" y="146126"/>
                </a:lnTo>
                <a:lnTo>
                  <a:pt x="640218" y="268427"/>
                </a:lnTo>
                <a:close/>
              </a:path>
              <a:path w="777875" h="283210">
                <a:moveTo>
                  <a:pt x="12700" y="204939"/>
                </a:moveTo>
                <a:lnTo>
                  <a:pt x="6350" y="198589"/>
                </a:lnTo>
                <a:lnTo>
                  <a:pt x="12700" y="198589"/>
                </a:lnTo>
                <a:lnTo>
                  <a:pt x="12700" y="204939"/>
                </a:lnTo>
                <a:close/>
              </a:path>
              <a:path w="777875" h="283210">
                <a:moveTo>
                  <a:pt x="637209" y="211289"/>
                </a:moveTo>
                <a:lnTo>
                  <a:pt x="630859" y="211289"/>
                </a:lnTo>
                <a:lnTo>
                  <a:pt x="624509" y="204939"/>
                </a:lnTo>
                <a:lnTo>
                  <a:pt x="12700" y="204939"/>
                </a:lnTo>
                <a:lnTo>
                  <a:pt x="12700" y="198589"/>
                </a:lnTo>
                <a:lnTo>
                  <a:pt x="637209" y="198589"/>
                </a:lnTo>
                <a:lnTo>
                  <a:pt x="637209" y="211289"/>
                </a:lnTo>
                <a:close/>
              </a:path>
              <a:path w="777875" h="283210">
                <a:moveTo>
                  <a:pt x="624509" y="282917"/>
                </a:moveTo>
                <a:lnTo>
                  <a:pt x="624509" y="204939"/>
                </a:lnTo>
                <a:lnTo>
                  <a:pt x="630859" y="211289"/>
                </a:lnTo>
                <a:lnTo>
                  <a:pt x="637209" y="211289"/>
                </a:lnTo>
                <a:lnTo>
                  <a:pt x="637209" y="253923"/>
                </a:lnTo>
                <a:lnTo>
                  <a:pt x="626554" y="263753"/>
                </a:lnTo>
                <a:lnTo>
                  <a:pt x="637209" y="268427"/>
                </a:lnTo>
                <a:lnTo>
                  <a:pt x="640218" y="268427"/>
                </a:lnTo>
                <a:lnTo>
                  <a:pt x="624509" y="282917"/>
                </a:lnTo>
                <a:close/>
              </a:path>
              <a:path w="777875" h="283210">
                <a:moveTo>
                  <a:pt x="637209" y="268427"/>
                </a:moveTo>
                <a:lnTo>
                  <a:pt x="626554" y="263753"/>
                </a:lnTo>
                <a:lnTo>
                  <a:pt x="637209" y="253923"/>
                </a:lnTo>
                <a:lnTo>
                  <a:pt x="637209" y="26842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81671" y="3739743"/>
            <a:ext cx="1057275" cy="171450"/>
          </a:xfrm>
          <a:custGeom>
            <a:avLst/>
            <a:gdLst/>
            <a:ahLst/>
            <a:cxnLst/>
            <a:rect l="l" t="t" r="r" b="b"/>
            <a:pathLst>
              <a:path w="1057275" h="171450">
                <a:moveTo>
                  <a:pt x="1001211" y="114884"/>
                </a:moveTo>
                <a:lnTo>
                  <a:pt x="927722" y="114884"/>
                </a:lnTo>
                <a:lnTo>
                  <a:pt x="928509" y="57746"/>
                </a:lnTo>
                <a:lnTo>
                  <a:pt x="885655" y="57152"/>
                </a:lnTo>
                <a:lnTo>
                  <a:pt x="886447" y="0"/>
                </a:lnTo>
                <a:lnTo>
                  <a:pt x="1056690" y="88099"/>
                </a:lnTo>
                <a:lnTo>
                  <a:pt x="1001211" y="114884"/>
                </a:lnTo>
                <a:close/>
              </a:path>
              <a:path w="1057275" h="171450">
                <a:moveTo>
                  <a:pt x="884864" y="114289"/>
                </a:moveTo>
                <a:lnTo>
                  <a:pt x="0" y="102006"/>
                </a:lnTo>
                <a:lnTo>
                  <a:pt x="787" y="44869"/>
                </a:lnTo>
                <a:lnTo>
                  <a:pt x="885655" y="57152"/>
                </a:lnTo>
                <a:lnTo>
                  <a:pt x="884864" y="114289"/>
                </a:lnTo>
                <a:close/>
              </a:path>
              <a:path w="1057275" h="171450">
                <a:moveTo>
                  <a:pt x="927722" y="114884"/>
                </a:moveTo>
                <a:lnTo>
                  <a:pt x="884864" y="114289"/>
                </a:lnTo>
                <a:lnTo>
                  <a:pt x="885655" y="57152"/>
                </a:lnTo>
                <a:lnTo>
                  <a:pt x="928509" y="57746"/>
                </a:lnTo>
                <a:lnTo>
                  <a:pt x="927722" y="114884"/>
                </a:lnTo>
                <a:close/>
              </a:path>
              <a:path w="1057275" h="171450">
                <a:moveTo>
                  <a:pt x="884072" y="171437"/>
                </a:moveTo>
                <a:lnTo>
                  <a:pt x="884864" y="114289"/>
                </a:lnTo>
                <a:lnTo>
                  <a:pt x="927722" y="114884"/>
                </a:lnTo>
                <a:lnTo>
                  <a:pt x="1001211" y="114884"/>
                </a:lnTo>
                <a:lnTo>
                  <a:pt x="884072" y="17143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99841" y="3183318"/>
            <a:ext cx="5739130" cy="2509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73735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006FC0"/>
                </a:solidFill>
                <a:latin typeface="Book Antiqua"/>
                <a:cs typeface="Book Antiqua"/>
              </a:rPr>
              <a:t>v</a:t>
            </a:r>
            <a:endParaRPr sz="320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indent="5376545">
              <a:lnSpc>
                <a:spcPct val="100000"/>
              </a:lnSpc>
              <a:spcBef>
                <a:spcPts val="5"/>
              </a:spcBef>
            </a:pPr>
            <a:r>
              <a:rPr dirty="0" sz="3200" spc="-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615" sz="3075" spc="7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baseline="-17615" sz="3075">
              <a:latin typeface="Times New Roman"/>
              <a:cs typeface="Times New Roman"/>
            </a:endParaRPr>
          </a:p>
          <a:p>
            <a:pPr marL="12700" marR="19685">
              <a:lnSpc>
                <a:spcPct val="100000"/>
              </a:lnSpc>
              <a:spcBef>
                <a:spcPts val="1320"/>
              </a:spcBef>
            </a:pPr>
            <a:r>
              <a:rPr dirty="0" sz="2800" b="1">
                <a:latin typeface="华文楷体"/>
                <a:cs typeface="华文楷体"/>
              </a:rPr>
              <a:t>滑动摩擦力的方向总是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沿着</a:t>
            </a:r>
            <a:r>
              <a:rPr dirty="0" sz="2800" b="1">
                <a:latin typeface="华文楷体"/>
                <a:cs typeface="华文楷体"/>
              </a:rPr>
              <a:t>接触面</a:t>
            </a:r>
            <a:r>
              <a:rPr dirty="0" sz="2800" spc="-5" b="1">
                <a:latin typeface="华文楷体"/>
                <a:cs typeface="华文楷体"/>
              </a:rPr>
              <a:t>， </a:t>
            </a:r>
            <a:r>
              <a:rPr dirty="0" sz="2800" b="1">
                <a:latin typeface="华文楷体"/>
                <a:cs typeface="华文楷体"/>
              </a:rPr>
              <a:t>并且跟物体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相对运动</a:t>
            </a:r>
            <a:r>
              <a:rPr dirty="0" sz="2800" b="1">
                <a:latin typeface="华文楷体"/>
                <a:cs typeface="华文楷体"/>
              </a:rPr>
              <a:t>的方向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相反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2025-04-17T09:22:49Z</dcterms:created>
  <dcterms:modified xsi:type="dcterms:W3CDTF">2025-04-17T09:22:49Z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2025-04-17T00:00:00Z</vt:filetime>
  </property>
</Properties>
</file>